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90" r:id="rId15"/>
    <p:sldId id="269" r:id="rId16"/>
    <p:sldId id="270" r:id="rId17"/>
    <p:sldId id="271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272" r:id="rId34"/>
    <p:sldId id="289" r:id="rId3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F595AC-A5F7-454B-A8E1-AEAEE5498ADD}" type="doc">
      <dgm:prSet loTypeId="urn:microsoft.com/office/officeart/2005/8/layout/vList2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8A838B0-3431-4147-A6F3-97E683EEF74C}">
      <dgm:prSet phldrT="[Текст]"/>
      <dgm:spPr/>
      <dgm:t>
        <a:bodyPr/>
        <a:lstStyle/>
        <a:p>
          <a:r>
            <a:rPr lang="ru-RU" dirty="0"/>
            <a:t>Имущественные отношения</a:t>
          </a:r>
        </a:p>
      </dgm:t>
    </dgm:pt>
    <dgm:pt modelId="{81E353D4-700D-472A-BFB1-034AED69A469}" type="parTrans" cxnId="{6C46611E-8E94-4921-8C38-F0A9366E0586}">
      <dgm:prSet/>
      <dgm:spPr/>
      <dgm:t>
        <a:bodyPr/>
        <a:lstStyle/>
        <a:p>
          <a:endParaRPr lang="ru-RU"/>
        </a:p>
      </dgm:t>
    </dgm:pt>
    <dgm:pt modelId="{FD42C42C-5B84-4B5D-8A21-9593DB5D1226}" type="sibTrans" cxnId="{6C46611E-8E94-4921-8C38-F0A9366E0586}">
      <dgm:prSet/>
      <dgm:spPr/>
      <dgm:t>
        <a:bodyPr/>
        <a:lstStyle/>
        <a:p>
          <a:endParaRPr lang="ru-RU"/>
        </a:p>
      </dgm:t>
    </dgm:pt>
    <dgm:pt modelId="{4BF495B4-BF67-4EFF-BD6A-7B1C002CD306}">
      <dgm:prSet phldrT="[Текст]"/>
      <dgm:spPr/>
      <dgm:t>
        <a:bodyPr/>
        <a:lstStyle/>
        <a:p>
          <a:r>
            <a:rPr lang="ru-RU" dirty="0"/>
            <a:t>возникают по поводу имущества и иных материальных благ, которые имеют форму товара и обладают стоимостью</a:t>
          </a:r>
        </a:p>
      </dgm:t>
    </dgm:pt>
    <dgm:pt modelId="{4D9F5DC3-D2B9-4C5D-8A42-C8CD8FCE809C}" type="parTrans" cxnId="{B27A54F4-42F9-4918-A120-042650807A5E}">
      <dgm:prSet/>
      <dgm:spPr/>
      <dgm:t>
        <a:bodyPr/>
        <a:lstStyle/>
        <a:p>
          <a:endParaRPr lang="ru-RU"/>
        </a:p>
      </dgm:t>
    </dgm:pt>
    <dgm:pt modelId="{E7DB47ED-D584-47E2-98EB-20365575D1C6}" type="sibTrans" cxnId="{B27A54F4-42F9-4918-A120-042650807A5E}">
      <dgm:prSet/>
      <dgm:spPr/>
      <dgm:t>
        <a:bodyPr/>
        <a:lstStyle/>
        <a:p>
          <a:endParaRPr lang="ru-RU"/>
        </a:p>
      </dgm:t>
    </dgm:pt>
    <dgm:pt modelId="{BEC8CA23-9C10-4F8E-95B8-30E5211ED20B}">
      <dgm:prSet phldrT="[Текст]"/>
      <dgm:spPr/>
      <dgm:t>
        <a:bodyPr/>
        <a:lstStyle/>
        <a:p>
          <a:r>
            <a:rPr lang="ru-RU" dirty="0"/>
            <a:t>Личные неимущественные отношения</a:t>
          </a:r>
        </a:p>
      </dgm:t>
    </dgm:pt>
    <dgm:pt modelId="{32C04FD0-BF39-449F-864E-86BA7C0243CF}" type="parTrans" cxnId="{2D8D3084-4294-48E0-8451-2297F2196CD5}">
      <dgm:prSet/>
      <dgm:spPr/>
      <dgm:t>
        <a:bodyPr/>
        <a:lstStyle/>
        <a:p>
          <a:endParaRPr lang="ru-RU"/>
        </a:p>
      </dgm:t>
    </dgm:pt>
    <dgm:pt modelId="{9C528806-DA51-43AB-8B93-330A8CF0246F}" type="sibTrans" cxnId="{2D8D3084-4294-48E0-8451-2297F2196CD5}">
      <dgm:prSet/>
      <dgm:spPr/>
      <dgm:t>
        <a:bodyPr/>
        <a:lstStyle/>
        <a:p>
          <a:endParaRPr lang="ru-RU"/>
        </a:p>
      </dgm:t>
    </dgm:pt>
    <dgm:pt modelId="{8E8F37E1-015B-451E-A4DB-1A9AC8790480}">
      <dgm:prSet phldrT="[Текст]"/>
      <dgm:spPr/>
      <dgm:t>
        <a:bodyPr/>
        <a:lstStyle/>
        <a:p>
          <a:r>
            <a:rPr lang="ru-RU" dirty="0"/>
            <a:t>возникают по поводу нематериальных благ</a:t>
          </a:r>
        </a:p>
      </dgm:t>
    </dgm:pt>
    <dgm:pt modelId="{31030A9B-A5E7-4E64-A0A2-9C33BD8EAB07}" type="parTrans" cxnId="{92958FC7-9589-42E4-8A9B-475FA1BA08AF}">
      <dgm:prSet/>
      <dgm:spPr/>
      <dgm:t>
        <a:bodyPr/>
        <a:lstStyle/>
        <a:p>
          <a:endParaRPr lang="ru-RU"/>
        </a:p>
      </dgm:t>
    </dgm:pt>
    <dgm:pt modelId="{38EF79D7-162B-4780-96FD-A7500D4FF983}" type="sibTrans" cxnId="{92958FC7-9589-42E4-8A9B-475FA1BA08AF}">
      <dgm:prSet/>
      <dgm:spPr/>
      <dgm:t>
        <a:bodyPr/>
        <a:lstStyle/>
        <a:p>
          <a:endParaRPr lang="ru-RU"/>
        </a:p>
      </dgm:t>
    </dgm:pt>
    <dgm:pt modelId="{22380414-B0E6-4C31-9B45-9F9B98542A64}" type="pres">
      <dgm:prSet presAssocID="{C5F595AC-A5F7-454B-A8E1-AEAEE5498ADD}" presName="linear" presStyleCnt="0">
        <dgm:presLayoutVars>
          <dgm:animLvl val="lvl"/>
          <dgm:resizeHandles val="exact"/>
        </dgm:presLayoutVars>
      </dgm:prSet>
      <dgm:spPr/>
    </dgm:pt>
    <dgm:pt modelId="{B7A0089A-758E-4AF8-A794-ED5CF337B184}" type="pres">
      <dgm:prSet presAssocID="{38A838B0-3431-4147-A6F3-97E683EEF74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1F6D623-2F33-471D-8FCB-37473773E612}" type="pres">
      <dgm:prSet presAssocID="{38A838B0-3431-4147-A6F3-97E683EEF74C}" presName="childText" presStyleLbl="revTx" presStyleIdx="0" presStyleCnt="2">
        <dgm:presLayoutVars>
          <dgm:bulletEnabled val="1"/>
        </dgm:presLayoutVars>
      </dgm:prSet>
      <dgm:spPr/>
    </dgm:pt>
    <dgm:pt modelId="{EA10EBAE-28C9-4441-8631-AE3F917D0ED5}" type="pres">
      <dgm:prSet presAssocID="{BEC8CA23-9C10-4F8E-95B8-30E5211ED20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EE2906C-DF3E-4ACB-B753-C637A0E40C4E}" type="pres">
      <dgm:prSet presAssocID="{BEC8CA23-9C10-4F8E-95B8-30E5211ED20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7540703-DB9D-4471-91EA-4241284D6D1E}" type="presOf" srcId="{C5F595AC-A5F7-454B-A8E1-AEAEE5498ADD}" destId="{22380414-B0E6-4C31-9B45-9F9B98542A64}" srcOrd="0" destOrd="0" presId="urn:microsoft.com/office/officeart/2005/8/layout/vList2"/>
    <dgm:cxn modelId="{6C46611E-8E94-4921-8C38-F0A9366E0586}" srcId="{C5F595AC-A5F7-454B-A8E1-AEAEE5498ADD}" destId="{38A838B0-3431-4147-A6F3-97E683EEF74C}" srcOrd="0" destOrd="0" parTransId="{81E353D4-700D-472A-BFB1-034AED69A469}" sibTransId="{FD42C42C-5B84-4B5D-8A21-9593DB5D1226}"/>
    <dgm:cxn modelId="{EA038927-A78A-44C9-B2DF-3F9E3B547ACF}" type="presOf" srcId="{38A838B0-3431-4147-A6F3-97E683EEF74C}" destId="{B7A0089A-758E-4AF8-A794-ED5CF337B184}" srcOrd="0" destOrd="0" presId="urn:microsoft.com/office/officeart/2005/8/layout/vList2"/>
    <dgm:cxn modelId="{8B1B377C-5FCE-4716-9DE8-DE71D24E01E9}" type="presOf" srcId="{4BF495B4-BF67-4EFF-BD6A-7B1C002CD306}" destId="{01F6D623-2F33-471D-8FCB-37473773E612}" srcOrd="0" destOrd="0" presId="urn:microsoft.com/office/officeart/2005/8/layout/vList2"/>
    <dgm:cxn modelId="{275E8380-D7B6-4B33-93DA-A1193BBC5F0A}" type="presOf" srcId="{8E8F37E1-015B-451E-A4DB-1A9AC8790480}" destId="{3EE2906C-DF3E-4ACB-B753-C637A0E40C4E}" srcOrd="0" destOrd="0" presId="urn:microsoft.com/office/officeart/2005/8/layout/vList2"/>
    <dgm:cxn modelId="{2D8D3084-4294-48E0-8451-2297F2196CD5}" srcId="{C5F595AC-A5F7-454B-A8E1-AEAEE5498ADD}" destId="{BEC8CA23-9C10-4F8E-95B8-30E5211ED20B}" srcOrd="1" destOrd="0" parTransId="{32C04FD0-BF39-449F-864E-86BA7C0243CF}" sibTransId="{9C528806-DA51-43AB-8B93-330A8CF0246F}"/>
    <dgm:cxn modelId="{B36C5393-9CF7-4765-8683-209DCB1CA1C6}" type="presOf" srcId="{BEC8CA23-9C10-4F8E-95B8-30E5211ED20B}" destId="{EA10EBAE-28C9-4441-8631-AE3F917D0ED5}" srcOrd="0" destOrd="0" presId="urn:microsoft.com/office/officeart/2005/8/layout/vList2"/>
    <dgm:cxn modelId="{92958FC7-9589-42E4-8A9B-475FA1BA08AF}" srcId="{BEC8CA23-9C10-4F8E-95B8-30E5211ED20B}" destId="{8E8F37E1-015B-451E-A4DB-1A9AC8790480}" srcOrd="0" destOrd="0" parTransId="{31030A9B-A5E7-4E64-A0A2-9C33BD8EAB07}" sibTransId="{38EF79D7-162B-4780-96FD-A7500D4FF983}"/>
    <dgm:cxn modelId="{B27A54F4-42F9-4918-A120-042650807A5E}" srcId="{38A838B0-3431-4147-A6F3-97E683EEF74C}" destId="{4BF495B4-BF67-4EFF-BD6A-7B1C002CD306}" srcOrd="0" destOrd="0" parTransId="{4D9F5DC3-D2B9-4C5D-8A42-C8CD8FCE809C}" sibTransId="{E7DB47ED-D584-47E2-98EB-20365575D1C6}"/>
    <dgm:cxn modelId="{7F0F36C8-B676-4BA0-BBF1-E6863DDA0DA5}" type="presParOf" srcId="{22380414-B0E6-4C31-9B45-9F9B98542A64}" destId="{B7A0089A-758E-4AF8-A794-ED5CF337B184}" srcOrd="0" destOrd="0" presId="urn:microsoft.com/office/officeart/2005/8/layout/vList2"/>
    <dgm:cxn modelId="{4428A94E-5B4D-4622-8D28-737133A145B4}" type="presParOf" srcId="{22380414-B0E6-4C31-9B45-9F9B98542A64}" destId="{01F6D623-2F33-471D-8FCB-37473773E612}" srcOrd="1" destOrd="0" presId="urn:microsoft.com/office/officeart/2005/8/layout/vList2"/>
    <dgm:cxn modelId="{AB53422A-D7CF-4754-8A13-A238516B7BFD}" type="presParOf" srcId="{22380414-B0E6-4C31-9B45-9F9B98542A64}" destId="{EA10EBAE-28C9-4441-8631-AE3F917D0ED5}" srcOrd="2" destOrd="0" presId="urn:microsoft.com/office/officeart/2005/8/layout/vList2"/>
    <dgm:cxn modelId="{ED4BB005-95B2-46E9-9845-CF5500E20573}" type="presParOf" srcId="{22380414-B0E6-4C31-9B45-9F9B98542A64}" destId="{3EE2906C-DF3E-4ACB-B753-C637A0E40C4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3E3A000-82E3-4D0C-AFBD-7B48418CC3DF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BE1505C-72A8-48DB-8864-4624186A0A09}">
      <dgm:prSet phldrT="[Текст]"/>
      <dgm:spPr/>
      <dgm:t>
        <a:bodyPr/>
        <a:lstStyle/>
        <a:p>
          <a:r>
            <a:rPr lang="ru-RU" dirty="0"/>
            <a:t>Имущество</a:t>
          </a:r>
        </a:p>
      </dgm:t>
    </dgm:pt>
    <dgm:pt modelId="{ED0738C2-BD12-4A7F-8B79-A613E6724368}" type="parTrans" cxnId="{15B64312-0764-4D29-BEFE-A7CD1A222284}">
      <dgm:prSet/>
      <dgm:spPr/>
      <dgm:t>
        <a:bodyPr/>
        <a:lstStyle/>
        <a:p>
          <a:endParaRPr lang="ru-RU"/>
        </a:p>
      </dgm:t>
    </dgm:pt>
    <dgm:pt modelId="{7E7D9E97-82B0-4A2A-8F32-FB7CADBCF26C}" type="sibTrans" cxnId="{15B64312-0764-4D29-BEFE-A7CD1A222284}">
      <dgm:prSet/>
      <dgm:spPr/>
      <dgm:t>
        <a:bodyPr/>
        <a:lstStyle/>
        <a:p>
          <a:endParaRPr lang="ru-RU"/>
        </a:p>
      </dgm:t>
    </dgm:pt>
    <dgm:pt modelId="{5D3217A3-9ADD-4820-A5C6-AB9C7B234E69}">
      <dgm:prSet phldrT="[Текст]"/>
      <dgm:spPr/>
      <dgm:t>
        <a:bodyPr/>
        <a:lstStyle/>
        <a:p>
          <a:r>
            <a:rPr lang="ru-RU" dirty="0"/>
            <a:t>Вещи, наличные деньги, документарные ценные бумаги</a:t>
          </a:r>
        </a:p>
      </dgm:t>
    </dgm:pt>
    <dgm:pt modelId="{23B9E98B-35F0-4074-AE3C-B983C284F23C}" type="parTrans" cxnId="{4F633675-9EA7-41CB-AAD5-6300FBA893C5}">
      <dgm:prSet/>
      <dgm:spPr/>
      <dgm:t>
        <a:bodyPr/>
        <a:lstStyle/>
        <a:p>
          <a:endParaRPr lang="ru-RU"/>
        </a:p>
      </dgm:t>
    </dgm:pt>
    <dgm:pt modelId="{201835EB-CF1F-4349-8011-85F49157BBE3}" type="sibTrans" cxnId="{4F633675-9EA7-41CB-AAD5-6300FBA893C5}">
      <dgm:prSet/>
      <dgm:spPr/>
      <dgm:t>
        <a:bodyPr/>
        <a:lstStyle/>
        <a:p>
          <a:endParaRPr lang="ru-RU"/>
        </a:p>
      </dgm:t>
    </dgm:pt>
    <dgm:pt modelId="{2D5D7CB6-3528-440D-B731-ADDDBD9D3979}">
      <dgm:prSet phldrT="[Текст]"/>
      <dgm:spPr/>
      <dgm:t>
        <a:bodyPr/>
        <a:lstStyle/>
        <a:p>
          <a:r>
            <a:rPr lang="ru-RU" dirty="0"/>
            <a:t>Интеллектуальная собственность</a:t>
          </a:r>
        </a:p>
      </dgm:t>
    </dgm:pt>
    <dgm:pt modelId="{5C487DD8-A6CB-4A21-9613-B724121F796C}" type="parTrans" cxnId="{D33811B7-7A7D-468E-AA53-2E84A256E8A9}">
      <dgm:prSet/>
      <dgm:spPr/>
      <dgm:t>
        <a:bodyPr/>
        <a:lstStyle/>
        <a:p>
          <a:endParaRPr lang="ru-RU"/>
        </a:p>
      </dgm:t>
    </dgm:pt>
    <dgm:pt modelId="{2D1D4D8B-DEFA-4287-80A7-3FEE4E83CCF3}" type="sibTrans" cxnId="{D33811B7-7A7D-468E-AA53-2E84A256E8A9}">
      <dgm:prSet/>
      <dgm:spPr/>
      <dgm:t>
        <a:bodyPr/>
        <a:lstStyle/>
        <a:p>
          <a:endParaRPr lang="ru-RU"/>
        </a:p>
      </dgm:t>
    </dgm:pt>
    <dgm:pt modelId="{47609762-961D-4F19-844D-8324C470AA45}">
      <dgm:prSet phldrT="[Текст]"/>
      <dgm:spPr/>
      <dgm:t>
        <a:bodyPr/>
        <a:lstStyle/>
        <a:p>
          <a:r>
            <a:rPr lang="ru-RU" dirty="0"/>
            <a:t>Имущественные права</a:t>
          </a:r>
        </a:p>
      </dgm:t>
    </dgm:pt>
    <dgm:pt modelId="{D07CC917-745D-42FD-A340-5D3BE240069E}" type="parTrans" cxnId="{D54CEEDB-6FFC-4F9D-8690-596D36766C3A}">
      <dgm:prSet/>
      <dgm:spPr/>
      <dgm:t>
        <a:bodyPr/>
        <a:lstStyle/>
        <a:p>
          <a:endParaRPr lang="ru-RU"/>
        </a:p>
      </dgm:t>
    </dgm:pt>
    <dgm:pt modelId="{01A6948A-C268-4D71-B642-F79B67F0D9BC}" type="sibTrans" cxnId="{D54CEEDB-6FFC-4F9D-8690-596D36766C3A}">
      <dgm:prSet/>
      <dgm:spPr/>
      <dgm:t>
        <a:bodyPr/>
        <a:lstStyle/>
        <a:p>
          <a:endParaRPr lang="ru-RU"/>
        </a:p>
      </dgm:t>
    </dgm:pt>
    <dgm:pt modelId="{EAB1B94F-B7CE-4C8B-90DE-3567839F70BB}">
      <dgm:prSet phldrT="[Текст]"/>
      <dgm:spPr/>
      <dgm:t>
        <a:bodyPr/>
        <a:lstStyle/>
        <a:p>
          <a:r>
            <a:rPr lang="ru-RU" dirty="0"/>
            <a:t>Безналичные денежные средства, бездокументарные ценные бумаги, цифровые права</a:t>
          </a:r>
        </a:p>
      </dgm:t>
    </dgm:pt>
    <dgm:pt modelId="{0FE84C56-C89D-4F48-93D4-852884C54808}" type="parTrans" cxnId="{6B2B0B06-0989-4D5C-8774-7C5254889652}">
      <dgm:prSet/>
      <dgm:spPr/>
      <dgm:t>
        <a:bodyPr/>
        <a:lstStyle/>
        <a:p>
          <a:endParaRPr lang="ru-RU"/>
        </a:p>
      </dgm:t>
    </dgm:pt>
    <dgm:pt modelId="{39D405EF-AB86-4EB9-AEEF-FD2346C07695}" type="sibTrans" cxnId="{6B2B0B06-0989-4D5C-8774-7C5254889652}">
      <dgm:prSet/>
      <dgm:spPr/>
      <dgm:t>
        <a:bodyPr/>
        <a:lstStyle/>
        <a:p>
          <a:endParaRPr lang="ru-RU"/>
        </a:p>
      </dgm:t>
    </dgm:pt>
    <dgm:pt modelId="{0E3E0094-D45E-449C-91B5-7C2FB1E5B3DC}">
      <dgm:prSet phldrT="[Текст]"/>
      <dgm:spPr/>
      <dgm:t>
        <a:bodyPr/>
        <a:lstStyle/>
        <a:p>
          <a:r>
            <a:rPr lang="ru-RU" dirty="0"/>
            <a:t>Результаты работ и оказание услуг</a:t>
          </a:r>
        </a:p>
      </dgm:t>
    </dgm:pt>
    <dgm:pt modelId="{5A81A72B-7B95-4587-951C-FF469368D709}" type="parTrans" cxnId="{59BB5B59-8134-414A-8CFF-DAC4B904A2E3}">
      <dgm:prSet/>
      <dgm:spPr/>
      <dgm:t>
        <a:bodyPr/>
        <a:lstStyle/>
        <a:p>
          <a:endParaRPr lang="ru-RU"/>
        </a:p>
      </dgm:t>
    </dgm:pt>
    <dgm:pt modelId="{D4276FE1-8462-48E1-A194-B706D25563FD}" type="sibTrans" cxnId="{59BB5B59-8134-414A-8CFF-DAC4B904A2E3}">
      <dgm:prSet/>
      <dgm:spPr/>
      <dgm:t>
        <a:bodyPr/>
        <a:lstStyle/>
        <a:p>
          <a:endParaRPr lang="ru-RU"/>
        </a:p>
      </dgm:t>
    </dgm:pt>
    <dgm:pt modelId="{02379070-F651-4B30-A052-B1C70CE29033}">
      <dgm:prSet phldrT="[Текст]"/>
      <dgm:spPr/>
      <dgm:t>
        <a:bodyPr/>
        <a:lstStyle/>
        <a:p>
          <a:r>
            <a:rPr lang="ru-RU" dirty="0"/>
            <a:t>Нематериальные блага</a:t>
          </a:r>
        </a:p>
      </dgm:t>
    </dgm:pt>
    <dgm:pt modelId="{0AB158DB-A8C0-43AC-8D10-BE02FB6C686F}" type="parTrans" cxnId="{769817B5-1D70-43EF-85D4-22F67FC4C6EC}">
      <dgm:prSet/>
      <dgm:spPr/>
      <dgm:t>
        <a:bodyPr/>
        <a:lstStyle/>
        <a:p>
          <a:endParaRPr lang="ru-RU"/>
        </a:p>
      </dgm:t>
    </dgm:pt>
    <dgm:pt modelId="{68998EBB-930D-4F7A-BA6C-97785BC069EC}" type="sibTrans" cxnId="{769817B5-1D70-43EF-85D4-22F67FC4C6EC}">
      <dgm:prSet/>
      <dgm:spPr/>
      <dgm:t>
        <a:bodyPr/>
        <a:lstStyle/>
        <a:p>
          <a:endParaRPr lang="ru-RU"/>
        </a:p>
      </dgm:t>
    </dgm:pt>
    <dgm:pt modelId="{775CB3E6-4E81-4210-B2A7-701F3A195C0A}" type="pres">
      <dgm:prSet presAssocID="{E3E3A000-82E3-4D0C-AFBD-7B48418CC3DF}" presName="linear" presStyleCnt="0">
        <dgm:presLayoutVars>
          <dgm:animLvl val="lvl"/>
          <dgm:resizeHandles val="exact"/>
        </dgm:presLayoutVars>
      </dgm:prSet>
      <dgm:spPr/>
    </dgm:pt>
    <dgm:pt modelId="{32802489-888C-40C2-AD4F-A31690CDCB36}" type="pres">
      <dgm:prSet presAssocID="{1BE1505C-72A8-48DB-8864-4624186A0A0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3BA1953-1A4A-451C-B115-7B2DEE592997}" type="pres">
      <dgm:prSet presAssocID="{1BE1505C-72A8-48DB-8864-4624186A0A09}" presName="childText" presStyleLbl="revTx" presStyleIdx="0" presStyleCnt="1">
        <dgm:presLayoutVars>
          <dgm:bulletEnabled val="1"/>
        </dgm:presLayoutVars>
      </dgm:prSet>
      <dgm:spPr/>
    </dgm:pt>
    <dgm:pt modelId="{F1B76251-A17C-4D49-A5CD-2D0DE2E657FB}" type="pres">
      <dgm:prSet presAssocID="{0E3E0094-D45E-449C-91B5-7C2FB1E5B3D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018115A-4409-42FF-8D85-536701663C2A}" type="pres">
      <dgm:prSet presAssocID="{D4276FE1-8462-48E1-A194-B706D25563FD}" presName="spacer" presStyleCnt="0"/>
      <dgm:spPr/>
    </dgm:pt>
    <dgm:pt modelId="{8F10B33E-33A8-40F2-A61E-E4A77A2FDEA3}" type="pres">
      <dgm:prSet presAssocID="{2D5D7CB6-3528-440D-B731-ADDDBD9D397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769C498-926A-468F-9A6A-24DF4EE42F36}" type="pres">
      <dgm:prSet presAssocID="{2D1D4D8B-DEFA-4287-80A7-3FEE4E83CCF3}" presName="spacer" presStyleCnt="0"/>
      <dgm:spPr/>
    </dgm:pt>
    <dgm:pt modelId="{7C3D5757-DA7E-48D8-BE4B-DDC0CB1AB6C0}" type="pres">
      <dgm:prSet presAssocID="{02379070-F651-4B30-A052-B1C70CE2903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2E92D01-1BE8-4202-B2B4-60710D65215F}" type="presOf" srcId="{2D5D7CB6-3528-440D-B731-ADDDBD9D3979}" destId="{8F10B33E-33A8-40F2-A61E-E4A77A2FDEA3}" srcOrd="0" destOrd="0" presId="urn:microsoft.com/office/officeart/2005/8/layout/vList2"/>
    <dgm:cxn modelId="{6B2B0B06-0989-4D5C-8774-7C5254889652}" srcId="{1BE1505C-72A8-48DB-8864-4624186A0A09}" destId="{EAB1B94F-B7CE-4C8B-90DE-3567839F70BB}" srcOrd="2" destOrd="0" parTransId="{0FE84C56-C89D-4F48-93D4-852884C54808}" sibTransId="{39D405EF-AB86-4EB9-AEEF-FD2346C07695}"/>
    <dgm:cxn modelId="{15B64312-0764-4D29-BEFE-A7CD1A222284}" srcId="{E3E3A000-82E3-4D0C-AFBD-7B48418CC3DF}" destId="{1BE1505C-72A8-48DB-8864-4624186A0A09}" srcOrd="0" destOrd="0" parTransId="{ED0738C2-BD12-4A7F-8B79-A613E6724368}" sibTransId="{7E7D9E97-82B0-4A2A-8F32-FB7CADBCF26C}"/>
    <dgm:cxn modelId="{52349D19-C69D-45EA-95B3-2DABB40988D9}" type="presOf" srcId="{47609762-961D-4F19-844D-8324C470AA45}" destId="{93BA1953-1A4A-451C-B115-7B2DEE592997}" srcOrd="0" destOrd="1" presId="urn:microsoft.com/office/officeart/2005/8/layout/vList2"/>
    <dgm:cxn modelId="{30466A63-35BA-47BD-B0DB-84787B9FB101}" type="presOf" srcId="{1BE1505C-72A8-48DB-8864-4624186A0A09}" destId="{32802489-888C-40C2-AD4F-A31690CDCB36}" srcOrd="0" destOrd="0" presId="urn:microsoft.com/office/officeart/2005/8/layout/vList2"/>
    <dgm:cxn modelId="{6B16586E-1B1A-4B6B-992D-3877A69A8D9B}" type="presOf" srcId="{E3E3A000-82E3-4D0C-AFBD-7B48418CC3DF}" destId="{775CB3E6-4E81-4210-B2A7-701F3A195C0A}" srcOrd="0" destOrd="0" presId="urn:microsoft.com/office/officeart/2005/8/layout/vList2"/>
    <dgm:cxn modelId="{4F633675-9EA7-41CB-AAD5-6300FBA893C5}" srcId="{1BE1505C-72A8-48DB-8864-4624186A0A09}" destId="{5D3217A3-9ADD-4820-A5C6-AB9C7B234E69}" srcOrd="0" destOrd="0" parTransId="{23B9E98B-35F0-4074-AE3C-B983C284F23C}" sibTransId="{201835EB-CF1F-4349-8011-85F49157BBE3}"/>
    <dgm:cxn modelId="{59BB5B59-8134-414A-8CFF-DAC4B904A2E3}" srcId="{E3E3A000-82E3-4D0C-AFBD-7B48418CC3DF}" destId="{0E3E0094-D45E-449C-91B5-7C2FB1E5B3DC}" srcOrd="1" destOrd="0" parTransId="{5A81A72B-7B95-4587-951C-FF469368D709}" sibTransId="{D4276FE1-8462-48E1-A194-B706D25563FD}"/>
    <dgm:cxn modelId="{91AFEA7D-993D-4DB4-A9F0-F6E0CC0583C0}" type="presOf" srcId="{5D3217A3-9ADD-4820-A5C6-AB9C7B234E69}" destId="{93BA1953-1A4A-451C-B115-7B2DEE592997}" srcOrd="0" destOrd="0" presId="urn:microsoft.com/office/officeart/2005/8/layout/vList2"/>
    <dgm:cxn modelId="{769817B5-1D70-43EF-85D4-22F67FC4C6EC}" srcId="{E3E3A000-82E3-4D0C-AFBD-7B48418CC3DF}" destId="{02379070-F651-4B30-A052-B1C70CE29033}" srcOrd="3" destOrd="0" parTransId="{0AB158DB-A8C0-43AC-8D10-BE02FB6C686F}" sibTransId="{68998EBB-930D-4F7A-BA6C-97785BC069EC}"/>
    <dgm:cxn modelId="{D33811B7-7A7D-468E-AA53-2E84A256E8A9}" srcId="{E3E3A000-82E3-4D0C-AFBD-7B48418CC3DF}" destId="{2D5D7CB6-3528-440D-B731-ADDDBD9D3979}" srcOrd="2" destOrd="0" parTransId="{5C487DD8-A6CB-4A21-9613-B724121F796C}" sibTransId="{2D1D4D8B-DEFA-4287-80A7-3FEE4E83CCF3}"/>
    <dgm:cxn modelId="{FEF6F9C1-4A70-4614-B857-44C31CD1D541}" type="presOf" srcId="{EAB1B94F-B7CE-4C8B-90DE-3567839F70BB}" destId="{93BA1953-1A4A-451C-B115-7B2DEE592997}" srcOrd="0" destOrd="2" presId="urn:microsoft.com/office/officeart/2005/8/layout/vList2"/>
    <dgm:cxn modelId="{D54CEEDB-6FFC-4F9D-8690-596D36766C3A}" srcId="{1BE1505C-72A8-48DB-8864-4624186A0A09}" destId="{47609762-961D-4F19-844D-8324C470AA45}" srcOrd="1" destOrd="0" parTransId="{D07CC917-745D-42FD-A340-5D3BE240069E}" sibTransId="{01A6948A-C268-4D71-B642-F79B67F0D9BC}"/>
    <dgm:cxn modelId="{D9DCBDDE-0AE3-4269-A51D-7D1CE178305A}" type="presOf" srcId="{0E3E0094-D45E-449C-91B5-7C2FB1E5B3DC}" destId="{F1B76251-A17C-4D49-A5CD-2D0DE2E657FB}" srcOrd="0" destOrd="0" presId="urn:microsoft.com/office/officeart/2005/8/layout/vList2"/>
    <dgm:cxn modelId="{09A38DFD-0F34-483F-A630-939506E74D9C}" type="presOf" srcId="{02379070-F651-4B30-A052-B1C70CE29033}" destId="{7C3D5757-DA7E-48D8-BE4B-DDC0CB1AB6C0}" srcOrd="0" destOrd="0" presId="urn:microsoft.com/office/officeart/2005/8/layout/vList2"/>
    <dgm:cxn modelId="{C524BB54-94F3-42B6-89DA-4CB5DD450184}" type="presParOf" srcId="{775CB3E6-4E81-4210-B2A7-701F3A195C0A}" destId="{32802489-888C-40C2-AD4F-A31690CDCB36}" srcOrd="0" destOrd="0" presId="urn:microsoft.com/office/officeart/2005/8/layout/vList2"/>
    <dgm:cxn modelId="{27BF1DDB-0167-4C04-A05A-96C3E422B5BD}" type="presParOf" srcId="{775CB3E6-4E81-4210-B2A7-701F3A195C0A}" destId="{93BA1953-1A4A-451C-B115-7B2DEE592997}" srcOrd="1" destOrd="0" presId="urn:microsoft.com/office/officeart/2005/8/layout/vList2"/>
    <dgm:cxn modelId="{0DE745B5-3CCD-4994-8796-B71E1B53592F}" type="presParOf" srcId="{775CB3E6-4E81-4210-B2A7-701F3A195C0A}" destId="{F1B76251-A17C-4D49-A5CD-2D0DE2E657FB}" srcOrd="2" destOrd="0" presId="urn:microsoft.com/office/officeart/2005/8/layout/vList2"/>
    <dgm:cxn modelId="{BAB34172-B856-49D5-869C-519D6933E91C}" type="presParOf" srcId="{775CB3E6-4E81-4210-B2A7-701F3A195C0A}" destId="{9018115A-4409-42FF-8D85-536701663C2A}" srcOrd="3" destOrd="0" presId="urn:microsoft.com/office/officeart/2005/8/layout/vList2"/>
    <dgm:cxn modelId="{44411C26-2379-4527-8E77-809BD70C1C4B}" type="presParOf" srcId="{775CB3E6-4E81-4210-B2A7-701F3A195C0A}" destId="{8F10B33E-33A8-40F2-A61E-E4A77A2FDEA3}" srcOrd="4" destOrd="0" presId="urn:microsoft.com/office/officeart/2005/8/layout/vList2"/>
    <dgm:cxn modelId="{ADF6391D-7B81-41AA-AC6E-D372392BC999}" type="presParOf" srcId="{775CB3E6-4E81-4210-B2A7-701F3A195C0A}" destId="{2769C498-926A-468F-9A6A-24DF4EE42F36}" srcOrd="5" destOrd="0" presId="urn:microsoft.com/office/officeart/2005/8/layout/vList2"/>
    <dgm:cxn modelId="{7269046E-62DD-482C-9F07-6A1EF66C59A1}" type="presParOf" srcId="{775CB3E6-4E81-4210-B2A7-701F3A195C0A}" destId="{7C3D5757-DA7E-48D8-BE4B-DDC0CB1AB6C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314DF11-68EB-4B5A-BE57-35165BC85FA7}" type="doc">
      <dgm:prSet loTypeId="urn:microsoft.com/office/officeart/2005/8/layout/vList2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3437D23-A0B0-4E21-86AB-13AE2B61FEF6}">
      <dgm:prSet phldrT="[Текст]"/>
      <dgm:spPr/>
      <dgm:t>
        <a:bodyPr/>
        <a:lstStyle/>
        <a:p>
          <a:r>
            <a:rPr lang="ru-RU" dirty="0"/>
            <a:t>События</a:t>
          </a:r>
        </a:p>
      </dgm:t>
    </dgm:pt>
    <dgm:pt modelId="{561CB256-D72A-45B2-9DBE-80D58A00D863}" type="parTrans" cxnId="{A1AC693D-CCD7-48F9-AC17-75C8CDB15095}">
      <dgm:prSet/>
      <dgm:spPr/>
      <dgm:t>
        <a:bodyPr/>
        <a:lstStyle/>
        <a:p>
          <a:endParaRPr lang="ru-RU"/>
        </a:p>
      </dgm:t>
    </dgm:pt>
    <dgm:pt modelId="{7F9F5B89-BF0E-4676-AB96-8FEDEC029B2A}" type="sibTrans" cxnId="{A1AC693D-CCD7-48F9-AC17-75C8CDB15095}">
      <dgm:prSet/>
      <dgm:spPr/>
      <dgm:t>
        <a:bodyPr/>
        <a:lstStyle/>
        <a:p>
          <a:endParaRPr lang="ru-RU"/>
        </a:p>
      </dgm:t>
    </dgm:pt>
    <dgm:pt modelId="{A32292CF-F752-47CA-8372-33D6B624F278}">
      <dgm:prSet phldrT="[Текст]"/>
      <dgm:spPr/>
      <dgm:t>
        <a:bodyPr/>
        <a:lstStyle/>
        <a:p>
          <a:r>
            <a:rPr lang="ru-RU" dirty="0"/>
            <a:t>Абсолютные</a:t>
          </a:r>
        </a:p>
      </dgm:t>
    </dgm:pt>
    <dgm:pt modelId="{F7836240-8040-43AF-A837-5D3960E3047F}" type="parTrans" cxnId="{83EDFAC6-0434-438D-9E96-41FA61AA4CE2}">
      <dgm:prSet/>
      <dgm:spPr/>
      <dgm:t>
        <a:bodyPr/>
        <a:lstStyle/>
        <a:p>
          <a:endParaRPr lang="ru-RU"/>
        </a:p>
      </dgm:t>
    </dgm:pt>
    <dgm:pt modelId="{5D109FD0-13A9-4C7D-8D61-8E27384C3978}" type="sibTrans" cxnId="{83EDFAC6-0434-438D-9E96-41FA61AA4CE2}">
      <dgm:prSet/>
      <dgm:spPr/>
      <dgm:t>
        <a:bodyPr/>
        <a:lstStyle/>
        <a:p>
          <a:endParaRPr lang="ru-RU"/>
        </a:p>
      </dgm:t>
    </dgm:pt>
    <dgm:pt modelId="{630CF60E-1E6F-42CE-9B10-F7E9E0E515A3}">
      <dgm:prSet phldrT="[Текст]"/>
      <dgm:spPr/>
      <dgm:t>
        <a:bodyPr/>
        <a:lstStyle/>
        <a:p>
          <a:r>
            <a:rPr lang="ru-RU" dirty="0"/>
            <a:t>Действия</a:t>
          </a:r>
        </a:p>
      </dgm:t>
    </dgm:pt>
    <dgm:pt modelId="{ABCEF712-049E-44E5-A406-6EC06DE86E11}" type="parTrans" cxnId="{9590CD00-49BC-4E35-8881-382B93BCB508}">
      <dgm:prSet/>
      <dgm:spPr/>
      <dgm:t>
        <a:bodyPr/>
        <a:lstStyle/>
        <a:p>
          <a:endParaRPr lang="ru-RU"/>
        </a:p>
      </dgm:t>
    </dgm:pt>
    <dgm:pt modelId="{C905C3CF-60B0-4E8F-809C-642F3850AD46}" type="sibTrans" cxnId="{9590CD00-49BC-4E35-8881-382B93BCB508}">
      <dgm:prSet/>
      <dgm:spPr/>
      <dgm:t>
        <a:bodyPr/>
        <a:lstStyle/>
        <a:p>
          <a:endParaRPr lang="ru-RU"/>
        </a:p>
      </dgm:t>
    </dgm:pt>
    <dgm:pt modelId="{FF7BA9A4-9BD3-4B29-9B1A-4A77E5D731C4}">
      <dgm:prSet phldrT="[Текст]"/>
      <dgm:spPr/>
      <dgm:t>
        <a:bodyPr/>
        <a:lstStyle/>
        <a:p>
          <a:r>
            <a:rPr lang="ru-RU" dirty="0"/>
            <a:t>Правомерные (юридические акты и юридические поступки)</a:t>
          </a:r>
        </a:p>
      </dgm:t>
    </dgm:pt>
    <dgm:pt modelId="{418E979B-A6F5-4E3C-85C6-7932DB6B0006}" type="parTrans" cxnId="{0288C180-5FCA-4291-9F10-7B83434E8DEE}">
      <dgm:prSet/>
      <dgm:spPr/>
      <dgm:t>
        <a:bodyPr/>
        <a:lstStyle/>
        <a:p>
          <a:endParaRPr lang="ru-RU"/>
        </a:p>
      </dgm:t>
    </dgm:pt>
    <dgm:pt modelId="{AD48A6B4-47CF-4444-84CA-EA17EA775DF7}" type="sibTrans" cxnId="{0288C180-5FCA-4291-9F10-7B83434E8DEE}">
      <dgm:prSet/>
      <dgm:spPr/>
      <dgm:t>
        <a:bodyPr/>
        <a:lstStyle/>
        <a:p>
          <a:endParaRPr lang="ru-RU"/>
        </a:p>
      </dgm:t>
    </dgm:pt>
    <dgm:pt modelId="{5D7CB78A-98AC-4E62-A222-6939C728769A}">
      <dgm:prSet phldrT="[Текст]"/>
      <dgm:spPr/>
      <dgm:t>
        <a:bodyPr/>
        <a:lstStyle/>
        <a:p>
          <a:r>
            <a:rPr lang="ru-RU" dirty="0"/>
            <a:t>Относительные</a:t>
          </a:r>
        </a:p>
      </dgm:t>
    </dgm:pt>
    <dgm:pt modelId="{03863C3F-E306-4BE6-BF19-19E0D955F7D4}" type="parTrans" cxnId="{A21C523C-8844-4EBF-992F-226E547A9395}">
      <dgm:prSet/>
      <dgm:spPr/>
      <dgm:t>
        <a:bodyPr/>
        <a:lstStyle/>
        <a:p>
          <a:endParaRPr lang="ru-RU"/>
        </a:p>
      </dgm:t>
    </dgm:pt>
    <dgm:pt modelId="{4224761E-701D-4A83-B213-E2D5EE73E57B}" type="sibTrans" cxnId="{A21C523C-8844-4EBF-992F-226E547A9395}">
      <dgm:prSet/>
      <dgm:spPr/>
      <dgm:t>
        <a:bodyPr/>
        <a:lstStyle/>
        <a:p>
          <a:endParaRPr lang="ru-RU"/>
        </a:p>
      </dgm:t>
    </dgm:pt>
    <dgm:pt modelId="{81E388B1-3B05-48B7-8AF4-9A1618F9FE36}">
      <dgm:prSet phldrT="[Текст]"/>
      <dgm:spPr/>
      <dgm:t>
        <a:bodyPr/>
        <a:lstStyle/>
        <a:p>
          <a:r>
            <a:rPr lang="ru-RU" dirty="0"/>
            <a:t>Неправомерные</a:t>
          </a:r>
        </a:p>
      </dgm:t>
    </dgm:pt>
    <dgm:pt modelId="{59849DCD-5202-4CF5-97E3-4E5B5BF5B3C2}" type="parTrans" cxnId="{0C714D78-F493-462C-8A6E-CA1C46654EFB}">
      <dgm:prSet/>
      <dgm:spPr/>
      <dgm:t>
        <a:bodyPr/>
        <a:lstStyle/>
        <a:p>
          <a:endParaRPr lang="ru-RU"/>
        </a:p>
      </dgm:t>
    </dgm:pt>
    <dgm:pt modelId="{FE8C6CBA-A8C6-433C-A0D3-E7145F4EF82B}" type="sibTrans" cxnId="{0C714D78-F493-462C-8A6E-CA1C46654EFB}">
      <dgm:prSet/>
      <dgm:spPr/>
      <dgm:t>
        <a:bodyPr/>
        <a:lstStyle/>
        <a:p>
          <a:endParaRPr lang="ru-RU"/>
        </a:p>
      </dgm:t>
    </dgm:pt>
    <dgm:pt modelId="{15C8289C-C1DC-46B6-84FB-7E8CD04C81D9}" type="pres">
      <dgm:prSet presAssocID="{4314DF11-68EB-4B5A-BE57-35165BC85FA7}" presName="linear" presStyleCnt="0">
        <dgm:presLayoutVars>
          <dgm:animLvl val="lvl"/>
          <dgm:resizeHandles val="exact"/>
        </dgm:presLayoutVars>
      </dgm:prSet>
      <dgm:spPr/>
    </dgm:pt>
    <dgm:pt modelId="{FFE71024-23A8-4F87-82DC-C0F7932A6117}" type="pres">
      <dgm:prSet presAssocID="{43437D23-A0B0-4E21-86AB-13AE2B61FEF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3525E35-8195-4C42-9DE6-43D403DB7D1A}" type="pres">
      <dgm:prSet presAssocID="{43437D23-A0B0-4E21-86AB-13AE2B61FEF6}" presName="childText" presStyleLbl="revTx" presStyleIdx="0" presStyleCnt="2">
        <dgm:presLayoutVars>
          <dgm:bulletEnabled val="1"/>
        </dgm:presLayoutVars>
      </dgm:prSet>
      <dgm:spPr/>
    </dgm:pt>
    <dgm:pt modelId="{25D3200D-7134-4C17-B40E-D7C1828F9D12}" type="pres">
      <dgm:prSet presAssocID="{630CF60E-1E6F-42CE-9B10-F7E9E0E515A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96C8FDC-4A69-45A2-894C-CC5746E6D3E4}" type="pres">
      <dgm:prSet presAssocID="{630CF60E-1E6F-42CE-9B10-F7E9E0E515A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590CD00-49BC-4E35-8881-382B93BCB508}" srcId="{4314DF11-68EB-4B5A-BE57-35165BC85FA7}" destId="{630CF60E-1E6F-42CE-9B10-F7E9E0E515A3}" srcOrd="1" destOrd="0" parTransId="{ABCEF712-049E-44E5-A406-6EC06DE86E11}" sibTransId="{C905C3CF-60B0-4E8F-809C-642F3850AD46}"/>
    <dgm:cxn modelId="{149C3206-EF29-419E-8ADC-E585183816D7}" type="presOf" srcId="{5D7CB78A-98AC-4E62-A222-6939C728769A}" destId="{23525E35-8195-4C42-9DE6-43D403DB7D1A}" srcOrd="0" destOrd="1" presId="urn:microsoft.com/office/officeart/2005/8/layout/vList2"/>
    <dgm:cxn modelId="{D36B0413-94C5-4D91-A14E-5C0D373F43EC}" type="presOf" srcId="{630CF60E-1E6F-42CE-9B10-F7E9E0E515A3}" destId="{25D3200D-7134-4C17-B40E-D7C1828F9D12}" srcOrd="0" destOrd="0" presId="urn:microsoft.com/office/officeart/2005/8/layout/vList2"/>
    <dgm:cxn modelId="{34818215-5622-4D50-AAA8-E9D0988FC426}" type="presOf" srcId="{43437D23-A0B0-4E21-86AB-13AE2B61FEF6}" destId="{FFE71024-23A8-4F87-82DC-C0F7932A6117}" srcOrd="0" destOrd="0" presId="urn:microsoft.com/office/officeart/2005/8/layout/vList2"/>
    <dgm:cxn modelId="{A21C523C-8844-4EBF-992F-226E547A9395}" srcId="{43437D23-A0B0-4E21-86AB-13AE2B61FEF6}" destId="{5D7CB78A-98AC-4E62-A222-6939C728769A}" srcOrd="1" destOrd="0" parTransId="{03863C3F-E306-4BE6-BF19-19E0D955F7D4}" sibTransId="{4224761E-701D-4A83-B213-E2D5EE73E57B}"/>
    <dgm:cxn modelId="{A1AC693D-CCD7-48F9-AC17-75C8CDB15095}" srcId="{4314DF11-68EB-4B5A-BE57-35165BC85FA7}" destId="{43437D23-A0B0-4E21-86AB-13AE2B61FEF6}" srcOrd="0" destOrd="0" parTransId="{561CB256-D72A-45B2-9DBE-80D58A00D863}" sibTransId="{7F9F5B89-BF0E-4676-AB96-8FEDEC029B2A}"/>
    <dgm:cxn modelId="{4AB16044-25CA-44EB-96AF-B7A6CEED2CC8}" type="presOf" srcId="{A32292CF-F752-47CA-8372-33D6B624F278}" destId="{23525E35-8195-4C42-9DE6-43D403DB7D1A}" srcOrd="0" destOrd="0" presId="urn:microsoft.com/office/officeart/2005/8/layout/vList2"/>
    <dgm:cxn modelId="{0C714D78-F493-462C-8A6E-CA1C46654EFB}" srcId="{630CF60E-1E6F-42CE-9B10-F7E9E0E515A3}" destId="{81E388B1-3B05-48B7-8AF4-9A1618F9FE36}" srcOrd="1" destOrd="0" parTransId="{59849DCD-5202-4CF5-97E3-4E5B5BF5B3C2}" sibTransId="{FE8C6CBA-A8C6-433C-A0D3-E7145F4EF82B}"/>
    <dgm:cxn modelId="{0288C180-5FCA-4291-9F10-7B83434E8DEE}" srcId="{630CF60E-1E6F-42CE-9B10-F7E9E0E515A3}" destId="{FF7BA9A4-9BD3-4B29-9B1A-4A77E5D731C4}" srcOrd="0" destOrd="0" parTransId="{418E979B-A6F5-4E3C-85C6-7932DB6B0006}" sibTransId="{AD48A6B4-47CF-4444-84CA-EA17EA775DF7}"/>
    <dgm:cxn modelId="{74DB0883-C55D-450E-901B-673F9FA12347}" type="presOf" srcId="{FF7BA9A4-9BD3-4B29-9B1A-4A77E5D731C4}" destId="{496C8FDC-4A69-45A2-894C-CC5746E6D3E4}" srcOrd="0" destOrd="0" presId="urn:microsoft.com/office/officeart/2005/8/layout/vList2"/>
    <dgm:cxn modelId="{5C76C29E-9197-47F2-AE87-A3CFECA865DB}" type="presOf" srcId="{4314DF11-68EB-4B5A-BE57-35165BC85FA7}" destId="{15C8289C-C1DC-46B6-84FB-7E8CD04C81D9}" srcOrd="0" destOrd="0" presId="urn:microsoft.com/office/officeart/2005/8/layout/vList2"/>
    <dgm:cxn modelId="{83EDFAC6-0434-438D-9E96-41FA61AA4CE2}" srcId="{43437D23-A0B0-4E21-86AB-13AE2B61FEF6}" destId="{A32292CF-F752-47CA-8372-33D6B624F278}" srcOrd="0" destOrd="0" parTransId="{F7836240-8040-43AF-A837-5D3960E3047F}" sibTransId="{5D109FD0-13A9-4C7D-8D61-8E27384C3978}"/>
    <dgm:cxn modelId="{EB8227F3-B955-4444-8045-9B0330DA373F}" type="presOf" srcId="{81E388B1-3B05-48B7-8AF4-9A1618F9FE36}" destId="{496C8FDC-4A69-45A2-894C-CC5746E6D3E4}" srcOrd="0" destOrd="1" presId="urn:microsoft.com/office/officeart/2005/8/layout/vList2"/>
    <dgm:cxn modelId="{62C2887E-0FB4-475C-B241-457D574115E7}" type="presParOf" srcId="{15C8289C-C1DC-46B6-84FB-7E8CD04C81D9}" destId="{FFE71024-23A8-4F87-82DC-C0F7932A6117}" srcOrd="0" destOrd="0" presId="urn:microsoft.com/office/officeart/2005/8/layout/vList2"/>
    <dgm:cxn modelId="{9DF33E6A-2DC8-4FE8-8B96-B9C8DEBB4DF7}" type="presParOf" srcId="{15C8289C-C1DC-46B6-84FB-7E8CD04C81D9}" destId="{23525E35-8195-4C42-9DE6-43D403DB7D1A}" srcOrd="1" destOrd="0" presId="urn:microsoft.com/office/officeart/2005/8/layout/vList2"/>
    <dgm:cxn modelId="{26B3FD3C-5923-445E-9BFD-A261D22BEB36}" type="presParOf" srcId="{15C8289C-C1DC-46B6-84FB-7E8CD04C81D9}" destId="{25D3200D-7134-4C17-B40E-D7C1828F9D12}" srcOrd="2" destOrd="0" presId="urn:microsoft.com/office/officeart/2005/8/layout/vList2"/>
    <dgm:cxn modelId="{35BE3731-C6DC-4875-BFF2-F9D4F2251ADB}" type="presParOf" srcId="{15C8289C-C1DC-46B6-84FB-7E8CD04C81D9}" destId="{496C8FDC-4A69-45A2-894C-CC5746E6D3E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9736781-0FF6-43C1-9A43-C4B4F44C507E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E777BE5-6CEE-40FD-97C8-534CCBE74575}">
      <dgm:prSet phldrT="[Текст]"/>
      <dgm:spPr/>
      <dgm:t>
        <a:bodyPr/>
        <a:lstStyle/>
        <a:p>
          <a:r>
            <a:rPr lang="ru-RU" dirty="0"/>
            <a:t>Право собственности</a:t>
          </a:r>
        </a:p>
      </dgm:t>
    </dgm:pt>
    <dgm:pt modelId="{E0C91585-BC65-4343-9EF1-653FF36AA2E7}" type="parTrans" cxnId="{4F7A86CA-6763-4A37-9558-64C81D62FCC6}">
      <dgm:prSet/>
      <dgm:spPr/>
      <dgm:t>
        <a:bodyPr/>
        <a:lstStyle/>
        <a:p>
          <a:endParaRPr lang="ru-RU"/>
        </a:p>
      </dgm:t>
    </dgm:pt>
    <dgm:pt modelId="{5C903EA8-4357-49A9-B049-3DD1FDC1EBC7}" type="sibTrans" cxnId="{4F7A86CA-6763-4A37-9558-64C81D62FCC6}">
      <dgm:prSet/>
      <dgm:spPr/>
      <dgm:t>
        <a:bodyPr/>
        <a:lstStyle/>
        <a:p>
          <a:endParaRPr lang="ru-RU"/>
        </a:p>
      </dgm:t>
    </dgm:pt>
    <dgm:pt modelId="{0D01C9C4-3DE7-439F-BC08-AE0A458DA536}">
      <dgm:prSet phldrT="[Текст]"/>
      <dgm:spPr/>
      <dgm:t>
        <a:bodyPr/>
        <a:lstStyle/>
        <a:p>
          <a:r>
            <a:rPr lang="ru-RU" dirty="0"/>
            <a:t>это право владения, пользования и распоряжения имуществом</a:t>
          </a:r>
        </a:p>
      </dgm:t>
    </dgm:pt>
    <dgm:pt modelId="{9469C09D-521C-4313-86C3-18AC20B9C8FF}" type="parTrans" cxnId="{2E23669B-DE7F-49FE-BB41-3530797C77D2}">
      <dgm:prSet/>
      <dgm:spPr/>
      <dgm:t>
        <a:bodyPr/>
        <a:lstStyle/>
        <a:p>
          <a:endParaRPr lang="ru-RU"/>
        </a:p>
      </dgm:t>
    </dgm:pt>
    <dgm:pt modelId="{1D4AF620-B36F-4227-95A2-DDECAAEF22F2}" type="sibTrans" cxnId="{2E23669B-DE7F-49FE-BB41-3530797C77D2}">
      <dgm:prSet/>
      <dgm:spPr/>
      <dgm:t>
        <a:bodyPr/>
        <a:lstStyle/>
        <a:p>
          <a:endParaRPr lang="ru-RU"/>
        </a:p>
      </dgm:t>
    </dgm:pt>
    <dgm:pt modelId="{FD7F93FF-3EDF-423F-BC5E-B6CE3A7A35CF}">
      <dgm:prSet phldrT="[Текст]"/>
      <dgm:spPr/>
      <dgm:t>
        <a:bodyPr/>
        <a:lstStyle/>
        <a:p>
          <a:r>
            <a:rPr lang="ru-RU" dirty="0"/>
            <a:t>Право пожизненного наследуемого владения земельным участком</a:t>
          </a:r>
        </a:p>
      </dgm:t>
    </dgm:pt>
    <dgm:pt modelId="{78BF8C97-B2CC-41AE-B7C8-5DF7F3DF7D8F}" type="parTrans" cxnId="{0722E305-D45E-4267-8251-398ECF3EA44A}">
      <dgm:prSet/>
      <dgm:spPr/>
      <dgm:t>
        <a:bodyPr/>
        <a:lstStyle/>
        <a:p>
          <a:endParaRPr lang="ru-RU"/>
        </a:p>
      </dgm:t>
    </dgm:pt>
    <dgm:pt modelId="{DF883DA5-E3BD-4B22-A8A4-71D234B9A444}" type="sibTrans" cxnId="{0722E305-D45E-4267-8251-398ECF3EA44A}">
      <dgm:prSet/>
      <dgm:spPr/>
      <dgm:t>
        <a:bodyPr/>
        <a:lstStyle/>
        <a:p>
          <a:endParaRPr lang="ru-RU"/>
        </a:p>
      </dgm:t>
    </dgm:pt>
    <dgm:pt modelId="{F0164CAA-DEE5-4866-9E9D-014D814E5CB2}">
      <dgm:prSet phldrT="[Текст]"/>
      <dgm:spPr/>
      <dgm:t>
        <a:bodyPr/>
        <a:lstStyle/>
        <a:p>
          <a:r>
            <a:rPr lang="ru-RU" dirty="0"/>
            <a:t>Право постоянного (бессрочного) пользования земельным участком</a:t>
          </a:r>
        </a:p>
      </dgm:t>
    </dgm:pt>
    <dgm:pt modelId="{7F06DC2D-E84B-45C0-B0A6-0B87C69F4B3A}" type="parTrans" cxnId="{7C661410-6878-448D-9C63-EBFBC29ED821}">
      <dgm:prSet/>
      <dgm:spPr/>
      <dgm:t>
        <a:bodyPr/>
        <a:lstStyle/>
        <a:p>
          <a:endParaRPr lang="ru-RU"/>
        </a:p>
      </dgm:t>
    </dgm:pt>
    <dgm:pt modelId="{A3CC1574-674C-426E-9F5C-660DC06518EB}" type="sibTrans" cxnId="{7C661410-6878-448D-9C63-EBFBC29ED821}">
      <dgm:prSet/>
      <dgm:spPr/>
      <dgm:t>
        <a:bodyPr/>
        <a:lstStyle/>
        <a:p>
          <a:endParaRPr lang="ru-RU"/>
        </a:p>
      </dgm:t>
    </dgm:pt>
    <dgm:pt modelId="{2ED99152-CA97-47EB-9F54-BD3D5D46AD47}">
      <dgm:prSet phldrT="[Текст]"/>
      <dgm:spPr/>
      <dgm:t>
        <a:bodyPr/>
        <a:lstStyle/>
        <a:p>
          <a:r>
            <a:rPr lang="ru-RU" dirty="0"/>
            <a:t>Право ограниченного пользования чужим земельным участком (сервитут)</a:t>
          </a:r>
        </a:p>
      </dgm:t>
    </dgm:pt>
    <dgm:pt modelId="{40B5C19E-AD64-4507-9592-F3E5577AC5C8}" type="parTrans" cxnId="{C9AE8324-CD38-45D8-B271-1998DAC47F6B}">
      <dgm:prSet/>
      <dgm:spPr/>
      <dgm:t>
        <a:bodyPr/>
        <a:lstStyle/>
        <a:p>
          <a:endParaRPr lang="ru-RU"/>
        </a:p>
      </dgm:t>
    </dgm:pt>
    <dgm:pt modelId="{641866F0-717E-42CD-86BA-4420D355B010}" type="sibTrans" cxnId="{C9AE8324-CD38-45D8-B271-1998DAC47F6B}">
      <dgm:prSet/>
      <dgm:spPr/>
      <dgm:t>
        <a:bodyPr/>
        <a:lstStyle/>
        <a:p>
          <a:endParaRPr lang="ru-RU"/>
        </a:p>
      </dgm:t>
    </dgm:pt>
    <dgm:pt modelId="{D27EA748-876C-45DC-AD48-ACD3888450EC}">
      <dgm:prSet phldrT="[Текст]"/>
      <dgm:spPr/>
      <dgm:t>
        <a:bodyPr/>
        <a:lstStyle/>
        <a:p>
          <a:r>
            <a:rPr lang="ru-RU" dirty="0"/>
            <a:t>Право хозяйственного ведения и оперативного управления</a:t>
          </a:r>
        </a:p>
      </dgm:t>
    </dgm:pt>
    <dgm:pt modelId="{BE2E1897-C589-4C52-A66C-734B82D9B445}" type="parTrans" cxnId="{DEC969E1-7067-4D02-8470-13A3353EB99E}">
      <dgm:prSet/>
      <dgm:spPr/>
      <dgm:t>
        <a:bodyPr/>
        <a:lstStyle/>
        <a:p>
          <a:endParaRPr lang="ru-RU"/>
        </a:p>
      </dgm:t>
    </dgm:pt>
    <dgm:pt modelId="{1853C1CD-704F-46A8-A0E9-6CD8D79495B8}" type="sibTrans" cxnId="{DEC969E1-7067-4D02-8470-13A3353EB99E}">
      <dgm:prSet/>
      <dgm:spPr/>
      <dgm:t>
        <a:bodyPr/>
        <a:lstStyle/>
        <a:p>
          <a:endParaRPr lang="ru-RU"/>
        </a:p>
      </dgm:t>
    </dgm:pt>
    <dgm:pt modelId="{FEC01FAA-02BD-45A5-AF42-A2E3FF5954ED}" type="pres">
      <dgm:prSet presAssocID="{89736781-0FF6-43C1-9A43-C4B4F44C507E}" presName="linear" presStyleCnt="0">
        <dgm:presLayoutVars>
          <dgm:animLvl val="lvl"/>
          <dgm:resizeHandles val="exact"/>
        </dgm:presLayoutVars>
      </dgm:prSet>
      <dgm:spPr/>
    </dgm:pt>
    <dgm:pt modelId="{2C3B7F10-CACB-4FDE-9174-6D6D1B9EB264}" type="pres">
      <dgm:prSet presAssocID="{CE777BE5-6CEE-40FD-97C8-534CCBE7457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EADD3B5-2CE7-4F05-8337-D3A3B10D1382}" type="pres">
      <dgm:prSet presAssocID="{CE777BE5-6CEE-40FD-97C8-534CCBE74575}" presName="childText" presStyleLbl="revTx" presStyleIdx="0" presStyleCnt="1">
        <dgm:presLayoutVars>
          <dgm:bulletEnabled val="1"/>
        </dgm:presLayoutVars>
      </dgm:prSet>
      <dgm:spPr/>
    </dgm:pt>
    <dgm:pt modelId="{EDB6CF27-16FB-4196-B163-6DB7788F962D}" type="pres">
      <dgm:prSet presAssocID="{FD7F93FF-3EDF-423F-BC5E-B6CE3A7A35C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38CD255-B52F-4999-96C5-0DE04381FBB7}" type="pres">
      <dgm:prSet presAssocID="{DF883DA5-E3BD-4B22-A8A4-71D234B9A444}" presName="spacer" presStyleCnt="0"/>
      <dgm:spPr/>
    </dgm:pt>
    <dgm:pt modelId="{310776C7-2F25-4C65-A55C-B7FBF80B2D05}" type="pres">
      <dgm:prSet presAssocID="{F0164CAA-DEE5-4866-9E9D-014D814E5CB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20718FD-3B3C-4D97-9E83-4FCCB82480B2}" type="pres">
      <dgm:prSet presAssocID="{A3CC1574-674C-426E-9F5C-660DC06518EB}" presName="spacer" presStyleCnt="0"/>
      <dgm:spPr/>
    </dgm:pt>
    <dgm:pt modelId="{A4601C20-1EA6-43D9-9E83-883038D8F02E}" type="pres">
      <dgm:prSet presAssocID="{2ED99152-CA97-47EB-9F54-BD3D5D46AD4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0619264-CDD1-407C-B162-E75BB76ACCAA}" type="pres">
      <dgm:prSet presAssocID="{641866F0-717E-42CD-86BA-4420D355B010}" presName="spacer" presStyleCnt="0"/>
      <dgm:spPr/>
    </dgm:pt>
    <dgm:pt modelId="{3B8B6005-63A8-4362-A196-54FF24FC5BC7}" type="pres">
      <dgm:prSet presAssocID="{D27EA748-876C-45DC-AD48-ACD3888450E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722E305-D45E-4267-8251-398ECF3EA44A}" srcId="{89736781-0FF6-43C1-9A43-C4B4F44C507E}" destId="{FD7F93FF-3EDF-423F-BC5E-B6CE3A7A35CF}" srcOrd="1" destOrd="0" parTransId="{78BF8C97-B2CC-41AE-B7C8-5DF7F3DF7D8F}" sibTransId="{DF883DA5-E3BD-4B22-A8A4-71D234B9A444}"/>
    <dgm:cxn modelId="{7C661410-6878-448D-9C63-EBFBC29ED821}" srcId="{89736781-0FF6-43C1-9A43-C4B4F44C507E}" destId="{F0164CAA-DEE5-4866-9E9D-014D814E5CB2}" srcOrd="2" destOrd="0" parTransId="{7F06DC2D-E84B-45C0-B0A6-0B87C69F4B3A}" sibTransId="{A3CC1574-674C-426E-9F5C-660DC06518EB}"/>
    <dgm:cxn modelId="{76E77C10-9476-4926-BE96-54693237B86C}" type="presOf" srcId="{89736781-0FF6-43C1-9A43-C4B4F44C507E}" destId="{FEC01FAA-02BD-45A5-AF42-A2E3FF5954ED}" srcOrd="0" destOrd="0" presId="urn:microsoft.com/office/officeart/2005/8/layout/vList2"/>
    <dgm:cxn modelId="{C9AE8324-CD38-45D8-B271-1998DAC47F6B}" srcId="{89736781-0FF6-43C1-9A43-C4B4F44C507E}" destId="{2ED99152-CA97-47EB-9F54-BD3D5D46AD47}" srcOrd="3" destOrd="0" parTransId="{40B5C19E-AD64-4507-9592-F3E5577AC5C8}" sibTransId="{641866F0-717E-42CD-86BA-4420D355B010}"/>
    <dgm:cxn modelId="{575E312E-7034-4293-87E6-EA1D92881EAA}" type="presOf" srcId="{2ED99152-CA97-47EB-9F54-BD3D5D46AD47}" destId="{A4601C20-1EA6-43D9-9E83-883038D8F02E}" srcOrd="0" destOrd="0" presId="urn:microsoft.com/office/officeart/2005/8/layout/vList2"/>
    <dgm:cxn modelId="{4D5B2A38-D19A-4DAA-912B-F5BC467ECF11}" type="presOf" srcId="{CE777BE5-6CEE-40FD-97C8-534CCBE74575}" destId="{2C3B7F10-CACB-4FDE-9174-6D6D1B9EB264}" srcOrd="0" destOrd="0" presId="urn:microsoft.com/office/officeart/2005/8/layout/vList2"/>
    <dgm:cxn modelId="{5F117463-B8F4-4E15-9D1B-A968F46FA37B}" type="presOf" srcId="{0D01C9C4-3DE7-439F-BC08-AE0A458DA536}" destId="{4EADD3B5-2CE7-4F05-8337-D3A3B10D1382}" srcOrd="0" destOrd="0" presId="urn:microsoft.com/office/officeart/2005/8/layout/vList2"/>
    <dgm:cxn modelId="{3F8F0554-8CEA-45F8-9FBB-4BA535933059}" type="presOf" srcId="{D27EA748-876C-45DC-AD48-ACD3888450EC}" destId="{3B8B6005-63A8-4362-A196-54FF24FC5BC7}" srcOrd="0" destOrd="0" presId="urn:microsoft.com/office/officeart/2005/8/layout/vList2"/>
    <dgm:cxn modelId="{2E23669B-DE7F-49FE-BB41-3530797C77D2}" srcId="{CE777BE5-6CEE-40FD-97C8-534CCBE74575}" destId="{0D01C9C4-3DE7-439F-BC08-AE0A458DA536}" srcOrd="0" destOrd="0" parTransId="{9469C09D-521C-4313-86C3-18AC20B9C8FF}" sibTransId="{1D4AF620-B36F-4227-95A2-DDECAAEF22F2}"/>
    <dgm:cxn modelId="{A36622BD-1286-429E-9F96-A8EE7C828B03}" type="presOf" srcId="{FD7F93FF-3EDF-423F-BC5E-B6CE3A7A35CF}" destId="{EDB6CF27-16FB-4196-B163-6DB7788F962D}" srcOrd="0" destOrd="0" presId="urn:microsoft.com/office/officeart/2005/8/layout/vList2"/>
    <dgm:cxn modelId="{4F7A86CA-6763-4A37-9558-64C81D62FCC6}" srcId="{89736781-0FF6-43C1-9A43-C4B4F44C507E}" destId="{CE777BE5-6CEE-40FD-97C8-534CCBE74575}" srcOrd="0" destOrd="0" parTransId="{E0C91585-BC65-4343-9EF1-653FF36AA2E7}" sibTransId="{5C903EA8-4357-49A9-B049-3DD1FDC1EBC7}"/>
    <dgm:cxn modelId="{DEC969E1-7067-4D02-8470-13A3353EB99E}" srcId="{89736781-0FF6-43C1-9A43-C4B4F44C507E}" destId="{D27EA748-876C-45DC-AD48-ACD3888450EC}" srcOrd="4" destOrd="0" parTransId="{BE2E1897-C589-4C52-A66C-734B82D9B445}" sibTransId="{1853C1CD-704F-46A8-A0E9-6CD8D79495B8}"/>
    <dgm:cxn modelId="{E4B641F6-5303-4C02-B7AC-6CD28779E247}" type="presOf" srcId="{F0164CAA-DEE5-4866-9E9D-014D814E5CB2}" destId="{310776C7-2F25-4C65-A55C-B7FBF80B2D05}" srcOrd="0" destOrd="0" presId="urn:microsoft.com/office/officeart/2005/8/layout/vList2"/>
    <dgm:cxn modelId="{99B02A43-2EF4-4CA6-9524-395648BCA7E1}" type="presParOf" srcId="{FEC01FAA-02BD-45A5-AF42-A2E3FF5954ED}" destId="{2C3B7F10-CACB-4FDE-9174-6D6D1B9EB264}" srcOrd="0" destOrd="0" presId="urn:microsoft.com/office/officeart/2005/8/layout/vList2"/>
    <dgm:cxn modelId="{FE7F78CE-D03C-4D35-B4F7-DA217D6304BD}" type="presParOf" srcId="{FEC01FAA-02BD-45A5-AF42-A2E3FF5954ED}" destId="{4EADD3B5-2CE7-4F05-8337-D3A3B10D1382}" srcOrd="1" destOrd="0" presId="urn:microsoft.com/office/officeart/2005/8/layout/vList2"/>
    <dgm:cxn modelId="{1F7252E1-C9EB-472B-94CC-117671AA7765}" type="presParOf" srcId="{FEC01FAA-02BD-45A5-AF42-A2E3FF5954ED}" destId="{EDB6CF27-16FB-4196-B163-6DB7788F962D}" srcOrd="2" destOrd="0" presId="urn:microsoft.com/office/officeart/2005/8/layout/vList2"/>
    <dgm:cxn modelId="{77FD7DF0-396D-4BB2-BACA-43039A3DCE3A}" type="presParOf" srcId="{FEC01FAA-02BD-45A5-AF42-A2E3FF5954ED}" destId="{938CD255-B52F-4999-96C5-0DE04381FBB7}" srcOrd="3" destOrd="0" presId="urn:microsoft.com/office/officeart/2005/8/layout/vList2"/>
    <dgm:cxn modelId="{55F9DDA3-FE3E-4455-B438-200638C74192}" type="presParOf" srcId="{FEC01FAA-02BD-45A5-AF42-A2E3FF5954ED}" destId="{310776C7-2F25-4C65-A55C-B7FBF80B2D05}" srcOrd="4" destOrd="0" presId="urn:microsoft.com/office/officeart/2005/8/layout/vList2"/>
    <dgm:cxn modelId="{63636C93-BF19-42C4-B9E0-CE76F51CB6B3}" type="presParOf" srcId="{FEC01FAA-02BD-45A5-AF42-A2E3FF5954ED}" destId="{720718FD-3B3C-4D97-9E83-4FCCB82480B2}" srcOrd="5" destOrd="0" presId="urn:microsoft.com/office/officeart/2005/8/layout/vList2"/>
    <dgm:cxn modelId="{005A282E-3FD6-411E-87C8-9FFF9111870C}" type="presParOf" srcId="{FEC01FAA-02BD-45A5-AF42-A2E3FF5954ED}" destId="{A4601C20-1EA6-43D9-9E83-883038D8F02E}" srcOrd="6" destOrd="0" presId="urn:microsoft.com/office/officeart/2005/8/layout/vList2"/>
    <dgm:cxn modelId="{92F64500-C006-4760-970D-1EE25D200444}" type="presParOf" srcId="{FEC01FAA-02BD-45A5-AF42-A2E3FF5954ED}" destId="{80619264-CDD1-407C-B162-E75BB76ACCAA}" srcOrd="7" destOrd="0" presId="urn:microsoft.com/office/officeart/2005/8/layout/vList2"/>
    <dgm:cxn modelId="{576CFCFA-C43E-46F5-A78A-C4E8E738AA14}" type="presParOf" srcId="{FEC01FAA-02BD-45A5-AF42-A2E3FF5954ED}" destId="{3B8B6005-63A8-4362-A196-54FF24FC5BC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A36B3AB-CE90-4D78-BFFA-8828400186D7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CDD8CE4-F00F-4078-84BB-E30522330B58}">
      <dgm:prSet phldrT="[Текст]"/>
      <dgm:spPr/>
      <dgm:t>
        <a:bodyPr/>
        <a:lstStyle/>
        <a:p>
          <a:r>
            <a:rPr lang="ru-RU" dirty="0"/>
            <a:t>Обязательства, возникающие на основе договоров и иных сделок</a:t>
          </a:r>
        </a:p>
      </dgm:t>
    </dgm:pt>
    <dgm:pt modelId="{0E231868-668D-4904-AB07-6BDF60BEEF62}" type="parTrans" cxnId="{EC307297-AA9E-479B-8E38-7F74F4C859E7}">
      <dgm:prSet/>
      <dgm:spPr/>
      <dgm:t>
        <a:bodyPr/>
        <a:lstStyle/>
        <a:p>
          <a:endParaRPr lang="ru-RU"/>
        </a:p>
      </dgm:t>
    </dgm:pt>
    <dgm:pt modelId="{857EC1E3-80C9-4911-B127-DBD3FA0AA5FF}" type="sibTrans" cxnId="{EC307297-AA9E-479B-8E38-7F74F4C859E7}">
      <dgm:prSet/>
      <dgm:spPr/>
      <dgm:t>
        <a:bodyPr/>
        <a:lstStyle/>
        <a:p>
          <a:endParaRPr lang="ru-RU"/>
        </a:p>
      </dgm:t>
    </dgm:pt>
    <dgm:pt modelId="{2FC5151C-9E54-4D58-A2D1-A9272F4DBEE5}">
      <dgm:prSet phldrT="[Текст]"/>
      <dgm:spPr/>
      <dgm:t>
        <a:bodyPr/>
        <a:lstStyle/>
        <a:p>
          <a:r>
            <a:rPr lang="ru-RU" dirty="0"/>
            <a:t>Обязательства, возникающие вследствие причинения вреда</a:t>
          </a:r>
        </a:p>
      </dgm:t>
    </dgm:pt>
    <dgm:pt modelId="{0A72432E-F1F4-4C5E-A60A-1543C318BFAC}" type="parTrans" cxnId="{8FB5470D-1314-47F7-919C-087B1E1CAF6B}">
      <dgm:prSet/>
      <dgm:spPr/>
      <dgm:t>
        <a:bodyPr/>
        <a:lstStyle/>
        <a:p>
          <a:endParaRPr lang="ru-RU"/>
        </a:p>
      </dgm:t>
    </dgm:pt>
    <dgm:pt modelId="{F6C207DB-7E18-4136-A891-46F63AB11CA8}" type="sibTrans" cxnId="{8FB5470D-1314-47F7-919C-087B1E1CAF6B}">
      <dgm:prSet/>
      <dgm:spPr/>
      <dgm:t>
        <a:bodyPr/>
        <a:lstStyle/>
        <a:p>
          <a:endParaRPr lang="ru-RU"/>
        </a:p>
      </dgm:t>
    </dgm:pt>
    <dgm:pt modelId="{D67CBD34-8B69-407F-8C17-39FD994D3B71}">
      <dgm:prSet phldrT="[Текст]"/>
      <dgm:spPr/>
      <dgm:t>
        <a:bodyPr/>
        <a:lstStyle/>
        <a:p>
          <a:r>
            <a:rPr lang="ru-RU" dirty="0"/>
            <a:t>Обязательства, возникающие вследствие неосновательного обогащения</a:t>
          </a:r>
        </a:p>
      </dgm:t>
    </dgm:pt>
    <dgm:pt modelId="{C6CB7D39-F8B1-4345-8BD4-EC761E56F70F}" type="parTrans" cxnId="{3BD1A01D-00DE-42D4-80D3-BC898B6AA2BE}">
      <dgm:prSet/>
      <dgm:spPr/>
      <dgm:t>
        <a:bodyPr/>
        <a:lstStyle/>
        <a:p>
          <a:endParaRPr lang="ru-RU"/>
        </a:p>
      </dgm:t>
    </dgm:pt>
    <dgm:pt modelId="{6077663E-B012-47F7-B3BE-C8F37935E8CC}" type="sibTrans" cxnId="{3BD1A01D-00DE-42D4-80D3-BC898B6AA2BE}">
      <dgm:prSet/>
      <dgm:spPr/>
      <dgm:t>
        <a:bodyPr/>
        <a:lstStyle/>
        <a:p>
          <a:endParaRPr lang="ru-RU"/>
        </a:p>
      </dgm:t>
    </dgm:pt>
    <dgm:pt modelId="{102B8599-9831-4AAC-B890-98EF494213C4}" type="pres">
      <dgm:prSet presAssocID="{0A36B3AB-CE90-4D78-BFFA-8828400186D7}" presName="Name0" presStyleCnt="0">
        <dgm:presLayoutVars>
          <dgm:chMax val="7"/>
          <dgm:chPref val="7"/>
          <dgm:dir/>
        </dgm:presLayoutVars>
      </dgm:prSet>
      <dgm:spPr/>
    </dgm:pt>
    <dgm:pt modelId="{63EEC730-18B8-4803-8826-29B7666D25FD}" type="pres">
      <dgm:prSet presAssocID="{0A36B3AB-CE90-4D78-BFFA-8828400186D7}" presName="Name1" presStyleCnt="0"/>
      <dgm:spPr/>
    </dgm:pt>
    <dgm:pt modelId="{82D2D0B1-AF03-4AF5-B704-4F76386E5002}" type="pres">
      <dgm:prSet presAssocID="{0A36B3AB-CE90-4D78-BFFA-8828400186D7}" presName="cycle" presStyleCnt="0"/>
      <dgm:spPr/>
    </dgm:pt>
    <dgm:pt modelId="{0902E990-8433-4215-8965-77DD13C3E7E3}" type="pres">
      <dgm:prSet presAssocID="{0A36B3AB-CE90-4D78-BFFA-8828400186D7}" presName="srcNode" presStyleLbl="node1" presStyleIdx="0" presStyleCnt="3"/>
      <dgm:spPr/>
    </dgm:pt>
    <dgm:pt modelId="{2BB1C005-7C5B-451E-B889-6B95199F8C23}" type="pres">
      <dgm:prSet presAssocID="{0A36B3AB-CE90-4D78-BFFA-8828400186D7}" presName="conn" presStyleLbl="parChTrans1D2" presStyleIdx="0" presStyleCnt="1"/>
      <dgm:spPr/>
    </dgm:pt>
    <dgm:pt modelId="{E1FF1DBB-D014-412D-9F0A-C891B7E5F8C7}" type="pres">
      <dgm:prSet presAssocID="{0A36B3AB-CE90-4D78-BFFA-8828400186D7}" presName="extraNode" presStyleLbl="node1" presStyleIdx="0" presStyleCnt="3"/>
      <dgm:spPr/>
    </dgm:pt>
    <dgm:pt modelId="{60181C84-8C93-4BE2-ADD8-13AD2A387ECB}" type="pres">
      <dgm:prSet presAssocID="{0A36B3AB-CE90-4D78-BFFA-8828400186D7}" presName="dstNode" presStyleLbl="node1" presStyleIdx="0" presStyleCnt="3"/>
      <dgm:spPr/>
    </dgm:pt>
    <dgm:pt modelId="{3D80CF76-8C47-4892-A711-92BBB9285664}" type="pres">
      <dgm:prSet presAssocID="{5CDD8CE4-F00F-4078-84BB-E30522330B58}" presName="text_1" presStyleLbl="node1" presStyleIdx="0" presStyleCnt="3">
        <dgm:presLayoutVars>
          <dgm:bulletEnabled val="1"/>
        </dgm:presLayoutVars>
      </dgm:prSet>
      <dgm:spPr/>
    </dgm:pt>
    <dgm:pt modelId="{E106D13F-CEE1-481C-84F1-B9717145C9C0}" type="pres">
      <dgm:prSet presAssocID="{5CDD8CE4-F00F-4078-84BB-E30522330B58}" presName="accent_1" presStyleCnt="0"/>
      <dgm:spPr/>
    </dgm:pt>
    <dgm:pt modelId="{FC2338E0-E1A6-4166-9FAA-7E4546197691}" type="pres">
      <dgm:prSet presAssocID="{5CDD8CE4-F00F-4078-84BB-E30522330B58}" presName="accentRepeatNode" presStyleLbl="solidFgAcc1" presStyleIdx="0" presStyleCnt="3"/>
      <dgm:spPr/>
    </dgm:pt>
    <dgm:pt modelId="{A951DBA6-B875-43AF-B135-68CCF481ED19}" type="pres">
      <dgm:prSet presAssocID="{2FC5151C-9E54-4D58-A2D1-A9272F4DBEE5}" presName="text_2" presStyleLbl="node1" presStyleIdx="1" presStyleCnt="3">
        <dgm:presLayoutVars>
          <dgm:bulletEnabled val="1"/>
        </dgm:presLayoutVars>
      </dgm:prSet>
      <dgm:spPr/>
    </dgm:pt>
    <dgm:pt modelId="{FE3FD8BA-9865-4A14-AF72-21B9BE6C43B5}" type="pres">
      <dgm:prSet presAssocID="{2FC5151C-9E54-4D58-A2D1-A9272F4DBEE5}" presName="accent_2" presStyleCnt="0"/>
      <dgm:spPr/>
    </dgm:pt>
    <dgm:pt modelId="{1D48BABA-FB6B-4974-805D-54B35EADA9C4}" type="pres">
      <dgm:prSet presAssocID="{2FC5151C-9E54-4D58-A2D1-A9272F4DBEE5}" presName="accentRepeatNode" presStyleLbl="solidFgAcc1" presStyleIdx="1" presStyleCnt="3"/>
      <dgm:spPr/>
    </dgm:pt>
    <dgm:pt modelId="{D3D9773A-0D6D-46C0-8F80-BB9D3B9DF9F2}" type="pres">
      <dgm:prSet presAssocID="{D67CBD34-8B69-407F-8C17-39FD994D3B71}" presName="text_3" presStyleLbl="node1" presStyleIdx="2" presStyleCnt="3">
        <dgm:presLayoutVars>
          <dgm:bulletEnabled val="1"/>
        </dgm:presLayoutVars>
      </dgm:prSet>
      <dgm:spPr/>
    </dgm:pt>
    <dgm:pt modelId="{120F5372-1618-44F2-BA07-3C18BB5501A7}" type="pres">
      <dgm:prSet presAssocID="{D67CBD34-8B69-407F-8C17-39FD994D3B71}" presName="accent_3" presStyleCnt="0"/>
      <dgm:spPr/>
    </dgm:pt>
    <dgm:pt modelId="{8E856E17-8614-4F0A-AD9A-76F81C37E149}" type="pres">
      <dgm:prSet presAssocID="{D67CBD34-8B69-407F-8C17-39FD994D3B71}" presName="accentRepeatNode" presStyleLbl="solidFgAcc1" presStyleIdx="2" presStyleCnt="3"/>
      <dgm:spPr/>
    </dgm:pt>
  </dgm:ptLst>
  <dgm:cxnLst>
    <dgm:cxn modelId="{8FB5470D-1314-47F7-919C-087B1E1CAF6B}" srcId="{0A36B3AB-CE90-4D78-BFFA-8828400186D7}" destId="{2FC5151C-9E54-4D58-A2D1-A9272F4DBEE5}" srcOrd="1" destOrd="0" parTransId="{0A72432E-F1F4-4C5E-A60A-1543C318BFAC}" sibTransId="{F6C207DB-7E18-4136-A891-46F63AB11CA8}"/>
    <dgm:cxn modelId="{27EC760F-ED15-4D1E-8E2C-C6156DD188EC}" type="presOf" srcId="{0A36B3AB-CE90-4D78-BFFA-8828400186D7}" destId="{102B8599-9831-4AAC-B890-98EF494213C4}" srcOrd="0" destOrd="0" presId="urn:microsoft.com/office/officeart/2008/layout/VerticalCurvedList"/>
    <dgm:cxn modelId="{D66FF714-C4BE-49C5-BFB4-4AF2916949B0}" type="presOf" srcId="{5CDD8CE4-F00F-4078-84BB-E30522330B58}" destId="{3D80CF76-8C47-4892-A711-92BBB9285664}" srcOrd="0" destOrd="0" presId="urn:microsoft.com/office/officeart/2008/layout/VerticalCurvedList"/>
    <dgm:cxn modelId="{3BD1A01D-00DE-42D4-80D3-BC898B6AA2BE}" srcId="{0A36B3AB-CE90-4D78-BFFA-8828400186D7}" destId="{D67CBD34-8B69-407F-8C17-39FD994D3B71}" srcOrd="2" destOrd="0" parTransId="{C6CB7D39-F8B1-4345-8BD4-EC761E56F70F}" sibTransId="{6077663E-B012-47F7-B3BE-C8F37935E8CC}"/>
    <dgm:cxn modelId="{BA946320-8219-4C15-809A-8CE035580E17}" type="presOf" srcId="{857EC1E3-80C9-4911-B127-DBD3FA0AA5FF}" destId="{2BB1C005-7C5B-451E-B889-6B95199F8C23}" srcOrd="0" destOrd="0" presId="urn:microsoft.com/office/officeart/2008/layout/VerticalCurvedList"/>
    <dgm:cxn modelId="{EC307297-AA9E-479B-8E38-7F74F4C859E7}" srcId="{0A36B3AB-CE90-4D78-BFFA-8828400186D7}" destId="{5CDD8CE4-F00F-4078-84BB-E30522330B58}" srcOrd="0" destOrd="0" parTransId="{0E231868-668D-4904-AB07-6BDF60BEEF62}" sibTransId="{857EC1E3-80C9-4911-B127-DBD3FA0AA5FF}"/>
    <dgm:cxn modelId="{65B4209C-584D-4B91-A214-E87828CF1DAC}" type="presOf" srcId="{2FC5151C-9E54-4D58-A2D1-A9272F4DBEE5}" destId="{A951DBA6-B875-43AF-B135-68CCF481ED19}" srcOrd="0" destOrd="0" presId="urn:microsoft.com/office/officeart/2008/layout/VerticalCurvedList"/>
    <dgm:cxn modelId="{26A5EEB8-72A7-4507-9451-6D0181FBFD9A}" type="presOf" srcId="{D67CBD34-8B69-407F-8C17-39FD994D3B71}" destId="{D3D9773A-0D6D-46C0-8F80-BB9D3B9DF9F2}" srcOrd="0" destOrd="0" presId="urn:microsoft.com/office/officeart/2008/layout/VerticalCurvedList"/>
    <dgm:cxn modelId="{DFB2E0DA-9CC9-42D4-BE91-FB246F40DD83}" type="presParOf" srcId="{102B8599-9831-4AAC-B890-98EF494213C4}" destId="{63EEC730-18B8-4803-8826-29B7666D25FD}" srcOrd="0" destOrd="0" presId="urn:microsoft.com/office/officeart/2008/layout/VerticalCurvedList"/>
    <dgm:cxn modelId="{DD23FAB9-0949-432F-8C20-C234EC9A46F5}" type="presParOf" srcId="{63EEC730-18B8-4803-8826-29B7666D25FD}" destId="{82D2D0B1-AF03-4AF5-B704-4F76386E5002}" srcOrd="0" destOrd="0" presId="urn:microsoft.com/office/officeart/2008/layout/VerticalCurvedList"/>
    <dgm:cxn modelId="{40D636A4-E79F-41B3-A2FB-6FCF16489A6E}" type="presParOf" srcId="{82D2D0B1-AF03-4AF5-B704-4F76386E5002}" destId="{0902E990-8433-4215-8965-77DD13C3E7E3}" srcOrd="0" destOrd="0" presId="urn:microsoft.com/office/officeart/2008/layout/VerticalCurvedList"/>
    <dgm:cxn modelId="{DC769649-8CB9-49C4-8027-FD29B1034321}" type="presParOf" srcId="{82D2D0B1-AF03-4AF5-B704-4F76386E5002}" destId="{2BB1C005-7C5B-451E-B889-6B95199F8C23}" srcOrd="1" destOrd="0" presId="urn:microsoft.com/office/officeart/2008/layout/VerticalCurvedList"/>
    <dgm:cxn modelId="{0C919539-03CD-4372-8C21-EEA316236649}" type="presParOf" srcId="{82D2D0B1-AF03-4AF5-B704-4F76386E5002}" destId="{E1FF1DBB-D014-412D-9F0A-C891B7E5F8C7}" srcOrd="2" destOrd="0" presId="urn:microsoft.com/office/officeart/2008/layout/VerticalCurvedList"/>
    <dgm:cxn modelId="{B0127735-185A-40FA-A328-24EBECD9C6DA}" type="presParOf" srcId="{82D2D0B1-AF03-4AF5-B704-4F76386E5002}" destId="{60181C84-8C93-4BE2-ADD8-13AD2A387ECB}" srcOrd="3" destOrd="0" presId="urn:microsoft.com/office/officeart/2008/layout/VerticalCurvedList"/>
    <dgm:cxn modelId="{92859EF9-BBD6-4172-933F-5F266F59E322}" type="presParOf" srcId="{63EEC730-18B8-4803-8826-29B7666D25FD}" destId="{3D80CF76-8C47-4892-A711-92BBB9285664}" srcOrd="1" destOrd="0" presId="urn:microsoft.com/office/officeart/2008/layout/VerticalCurvedList"/>
    <dgm:cxn modelId="{77F0FAEB-DD4C-4B55-B58B-9087EE38337C}" type="presParOf" srcId="{63EEC730-18B8-4803-8826-29B7666D25FD}" destId="{E106D13F-CEE1-481C-84F1-B9717145C9C0}" srcOrd="2" destOrd="0" presId="urn:microsoft.com/office/officeart/2008/layout/VerticalCurvedList"/>
    <dgm:cxn modelId="{F3F861E3-CBAB-4BAB-97AE-D7B2FAE2D874}" type="presParOf" srcId="{E106D13F-CEE1-481C-84F1-B9717145C9C0}" destId="{FC2338E0-E1A6-4166-9FAA-7E4546197691}" srcOrd="0" destOrd="0" presId="urn:microsoft.com/office/officeart/2008/layout/VerticalCurvedList"/>
    <dgm:cxn modelId="{A810AA56-1318-495F-A064-1AD969F4E2D9}" type="presParOf" srcId="{63EEC730-18B8-4803-8826-29B7666D25FD}" destId="{A951DBA6-B875-43AF-B135-68CCF481ED19}" srcOrd="3" destOrd="0" presId="urn:microsoft.com/office/officeart/2008/layout/VerticalCurvedList"/>
    <dgm:cxn modelId="{E2E97F0D-370A-48B7-A1FC-656E1BACE042}" type="presParOf" srcId="{63EEC730-18B8-4803-8826-29B7666D25FD}" destId="{FE3FD8BA-9865-4A14-AF72-21B9BE6C43B5}" srcOrd="4" destOrd="0" presId="urn:microsoft.com/office/officeart/2008/layout/VerticalCurvedList"/>
    <dgm:cxn modelId="{3FD0A5CC-1F5F-49E6-B9A8-F23E25B3F30A}" type="presParOf" srcId="{FE3FD8BA-9865-4A14-AF72-21B9BE6C43B5}" destId="{1D48BABA-FB6B-4974-805D-54B35EADA9C4}" srcOrd="0" destOrd="0" presId="urn:microsoft.com/office/officeart/2008/layout/VerticalCurvedList"/>
    <dgm:cxn modelId="{2B6BAE3B-B8BD-4BB7-9D13-1E6251EFCAB9}" type="presParOf" srcId="{63EEC730-18B8-4803-8826-29B7666D25FD}" destId="{D3D9773A-0D6D-46C0-8F80-BB9D3B9DF9F2}" srcOrd="5" destOrd="0" presId="urn:microsoft.com/office/officeart/2008/layout/VerticalCurvedList"/>
    <dgm:cxn modelId="{B0672D2C-4843-4010-927F-D0CF1046E458}" type="presParOf" srcId="{63EEC730-18B8-4803-8826-29B7666D25FD}" destId="{120F5372-1618-44F2-BA07-3C18BB5501A7}" srcOrd="6" destOrd="0" presId="urn:microsoft.com/office/officeart/2008/layout/VerticalCurvedList"/>
    <dgm:cxn modelId="{5711282C-FEE8-4FF4-9185-D0F316A8E372}" type="presParOf" srcId="{120F5372-1618-44F2-BA07-3C18BB5501A7}" destId="{8E856E17-8614-4F0A-AD9A-76F81C37E14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81F0CFB-1D4A-4918-84B5-E274F5628EE7}" type="doc">
      <dgm:prSet loTypeId="urn:microsoft.com/office/officeart/2008/layout/LinedLis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F5AB215-BE7C-4899-995E-C083893A8329}">
      <dgm:prSet phldrT="[Текст]"/>
      <dgm:spPr/>
      <dgm:t>
        <a:bodyPr/>
        <a:lstStyle/>
        <a:p>
          <a:r>
            <a:rPr lang="ru-RU" dirty="0"/>
            <a:t>Возмездные и безвозмездные</a:t>
          </a:r>
        </a:p>
      </dgm:t>
    </dgm:pt>
    <dgm:pt modelId="{7F6232C7-8A21-4848-9474-2D90E428FAA4}" type="parTrans" cxnId="{8EBE2158-DE12-440E-B005-7F714D5B2C62}">
      <dgm:prSet/>
      <dgm:spPr/>
      <dgm:t>
        <a:bodyPr/>
        <a:lstStyle/>
        <a:p>
          <a:endParaRPr lang="ru-RU"/>
        </a:p>
      </dgm:t>
    </dgm:pt>
    <dgm:pt modelId="{95DB4B01-69B1-4D9F-9C95-330FEA027663}" type="sibTrans" cxnId="{8EBE2158-DE12-440E-B005-7F714D5B2C62}">
      <dgm:prSet/>
      <dgm:spPr/>
      <dgm:t>
        <a:bodyPr/>
        <a:lstStyle/>
        <a:p>
          <a:endParaRPr lang="ru-RU"/>
        </a:p>
      </dgm:t>
    </dgm:pt>
    <dgm:pt modelId="{7A769502-E8FE-40D7-B6D4-D65628312BC9}">
      <dgm:prSet phldrT="[Текст]"/>
      <dgm:spPr/>
      <dgm:t>
        <a:bodyPr/>
        <a:lstStyle/>
        <a:p>
          <a:r>
            <a:rPr lang="ru-RU" dirty="0"/>
            <a:t>Основные и предварительные</a:t>
          </a:r>
        </a:p>
      </dgm:t>
    </dgm:pt>
    <dgm:pt modelId="{8EC4A285-FE94-4B92-8523-E136010B7AA5}" type="parTrans" cxnId="{AA7743FC-E931-492A-9D17-4134CE0EA674}">
      <dgm:prSet/>
      <dgm:spPr/>
      <dgm:t>
        <a:bodyPr/>
        <a:lstStyle/>
        <a:p>
          <a:endParaRPr lang="ru-RU"/>
        </a:p>
      </dgm:t>
    </dgm:pt>
    <dgm:pt modelId="{2520B06D-C313-4051-8B65-AAA4C449D7AC}" type="sibTrans" cxnId="{AA7743FC-E931-492A-9D17-4134CE0EA674}">
      <dgm:prSet/>
      <dgm:spPr/>
      <dgm:t>
        <a:bodyPr/>
        <a:lstStyle/>
        <a:p>
          <a:endParaRPr lang="ru-RU"/>
        </a:p>
      </dgm:t>
    </dgm:pt>
    <dgm:pt modelId="{BB88B4F5-A054-4056-8ECD-50294C7EBA29}">
      <dgm:prSet phldrT="[Текст]"/>
      <dgm:spPr/>
      <dgm:t>
        <a:bodyPr/>
        <a:lstStyle/>
        <a:p>
          <a:r>
            <a:rPr lang="ru-RU" dirty="0"/>
            <a:t>Связанные с передачей имущества / связанные с производством работ или оказанием услуг</a:t>
          </a:r>
        </a:p>
      </dgm:t>
    </dgm:pt>
    <dgm:pt modelId="{92098AD8-7939-4313-AD65-A1CFB5B71B11}" type="parTrans" cxnId="{3B372A7C-F15E-4322-B9D3-CB39B3989285}">
      <dgm:prSet/>
      <dgm:spPr/>
      <dgm:t>
        <a:bodyPr/>
        <a:lstStyle/>
        <a:p>
          <a:endParaRPr lang="ru-RU"/>
        </a:p>
      </dgm:t>
    </dgm:pt>
    <dgm:pt modelId="{E845BC46-8CE0-4100-9B3B-8497ECC71BF8}" type="sibTrans" cxnId="{3B372A7C-F15E-4322-B9D3-CB39B3989285}">
      <dgm:prSet/>
      <dgm:spPr/>
      <dgm:t>
        <a:bodyPr/>
        <a:lstStyle/>
        <a:p>
          <a:endParaRPr lang="ru-RU"/>
        </a:p>
      </dgm:t>
    </dgm:pt>
    <dgm:pt modelId="{84F3C52A-CE8B-4B93-9A0A-869387E2E211}" type="pres">
      <dgm:prSet presAssocID="{181F0CFB-1D4A-4918-84B5-E274F5628EE7}" presName="vert0" presStyleCnt="0">
        <dgm:presLayoutVars>
          <dgm:dir/>
          <dgm:animOne val="branch"/>
          <dgm:animLvl val="lvl"/>
        </dgm:presLayoutVars>
      </dgm:prSet>
      <dgm:spPr/>
    </dgm:pt>
    <dgm:pt modelId="{177512A9-903A-4DF6-B0B3-E19FCDBA4A93}" type="pres">
      <dgm:prSet presAssocID="{4F5AB215-BE7C-4899-995E-C083893A8329}" presName="thickLine" presStyleLbl="alignNode1" presStyleIdx="0" presStyleCnt="3"/>
      <dgm:spPr/>
    </dgm:pt>
    <dgm:pt modelId="{B9876450-CDA0-4F7A-A137-236064FD02E2}" type="pres">
      <dgm:prSet presAssocID="{4F5AB215-BE7C-4899-995E-C083893A8329}" presName="horz1" presStyleCnt="0"/>
      <dgm:spPr/>
    </dgm:pt>
    <dgm:pt modelId="{9B5DFC43-54E5-4228-AC64-9303C40A7FA7}" type="pres">
      <dgm:prSet presAssocID="{4F5AB215-BE7C-4899-995E-C083893A8329}" presName="tx1" presStyleLbl="revTx" presStyleIdx="0" presStyleCnt="3"/>
      <dgm:spPr/>
    </dgm:pt>
    <dgm:pt modelId="{99F99E22-ED7C-4B21-8BD8-F9CE54DEFBE2}" type="pres">
      <dgm:prSet presAssocID="{4F5AB215-BE7C-4899-995E-C083893A8329}" presName="vert1" presStyleCnt="0"/>
      <dgm:spPr/>
    </dgm:pt>
    <dgm:pt modelId="{FC351EB7-888D-4FE0-B8BB-28939B42A3FD}" type="pres">
      <dgm:prSet presAssocID="{7A769502-E8FE-40D7-B6D4-D65628312BC9}" presName="thickLine" presStyleLbl="alignNode1" presStyleIdx="1" presStyleCnt="3"/>
      <dgm:spPr/>
    </dgm:pt>
    <dgm:pt modelId="{9F18A2FB-CF89-4A5C-90B1-EAAADCB420B8}" type="pres">
      <dgm:prSet presAssocID="{7A769502-E8FE-40D7-B6D4-D65628312BC9}" presName="horz1" presStyleCnt="0"/>
      <dgm:spPr/>
    </dgm:pt>
    <dgm:pt modelId="{2F7C68BF-651D-406E-B2F3-FA82AB6DBFBA}" type="pres">
      <dgm:prSet presAssocID="{7A769502-E8FE-40D7-B6D4-D65628312BC9}" presName="tx1" presStyleLbl="revTx" presStyleIdx="1" presStyleCnt="3"/>
      <dgm:spPr/>
    </dgm:pt>
    <dgm:pt modelId="{97BF03E7-7A85-47C4-83D6-9570FA16E147}" type="pres">
      <dgm:prSet presAssocID="{7A769502-E8FE-40D7-B6D4-D65628312BC9}" presName="vert1" presStyleCnt="0"/>
      <dgm:spPr/>
    </dgm:pt>
    <dgm:pt modelId="{6155F1B5-4893-44D1-9D28-7118F7064E18}" type="pres">
      <dgm:prSet presAssocID="{BB88B4F5-A054-4056-8ECD-50294C7EBA29}" presName="thickLine" presStyleLbl="alignNode1" presStyleIdx="2" presStyleCnt="3"/>
      <dgm:spPr/>
    </dgm:pt>
    <dgm:pt modelId="{C01E3B90-5E09-49F4-A7B0-17BB4DDF9EB7}" type="pres">
      <dgm:prSet presAssocID="{BB88B4F5-A054-4056-8ECD-50294C7EBA29}" presName="horz1" presStyleCnt="0"/>
      <dgm:spPr/>
    </dgm:pt>
    <dgm:pt modelId="{D48374A2-8467-48C2-95D2-5C3D2F361CBC}" type="pres">
      <dgm:prSet presAssocID="{BB88B4F5-A054-4056-8ECD-50294C7EBA29}" presName="tx1" presStyleLbl="revTx" presStyleIdx="2" presStyleCnt="3"/>
      <dgm:spPr/>
    </dgm:pt>
    <dgm:pt modelId="{783841CE-CCA8-4AB3-8E16-7B80032B864E}" type="pres">
      <dgm:prSet presAssocID="{BB88B4F5-A054-4056-8ECD-50294C7EBA29}" presName="vert1" presStyleCnt="0"/>
      <dgm:spPr/>
    </dgm:pt>
  </dgm:ptLst>
  <dgm:cxnLst>
    <dgm:cxn modelId="{BD31E616-0FD7-489E-88D3-28B5127D5013}" type="presOf" srcId="{4F5AB215-BE7C-4899-995E-C083893A8329}" destId="{9B5DFC43-54E5-4228-AC64-9303C40A7FA7}" srcOrd="0" destOrd="0" presId="urn:microsoft.com/office/officeart/2008/layout/LinedList"/>
    <dgm:cxn modelId="{0EB2E456-660B-446D-BA44-9DC55D3E3CBB}" type="presOf" srcId="{7A769502-E8FE-40D7-B6D4-D65628312BC9}" destId="{2F7C68BF-651D-406E-B2F3-FA82AB6DBFBA}" srcOrd="0" destOrd="0" presId="urn:microsoft.com/office/officeart/2008/layout/LinedList"/>
    <dgm:cxn modelId="{8EBE2158-DE12-440E-B005-7F714D5B2C62}" srcId="{181F0CFB-1D4A-4918-84B5-E274F5628EE7}" destId="{4F5AB215-BE7C-4899-995E-C083893A8329}" srcOrd="0" destOrd="0" parTransId="{7F6232C7-8A21-4848-9474-2D90E428FAA4}" sibTransId="{95DB4B01-69B1-4D9F-9C95-330FEA027663}"/>
    <dgm:cxn modelId="{3B372A7C-F15E-4322-B9D3-CB39B3989285}" srcId="{181F0CFB-1D4A-4918-84B5-E274F5628EE7}" destId="{BB88B4F5-A054-4056-8ECD-50294C7EBA29}" srcOrd="2" destOrd="0" parTransId="{92098AD8-7939-4313-AD65-A1CFB5B71B11}" sibTransId="{E845BC46-8CE0-4100-9B3B-8497ECC71BF8}"/>
    <dgm:cxn modelId="{89E717C7-6F67-4A00-971E-9A1E59B9DC57}" type="presOf" srcId="{181F0CFB-1D4A-4918-84B5-E274F5628EE7}" destId="{84F3C52A-CE8B-4B93-9A0A-869387E2E211}" srcOrd="0" destOrd="0" presId="urn:microsoft.com/office/officeart/2008/layout/LinedList"/>
    <dgm:cxn modelId="{FB274FDC-4D6C-49B8-869F-582B5D9B32C1}" type="presOf" srcId="{BB88B4F5-A054-4056-8ECD-50294C7EBA29}" destId="{D48374A2-8467-48C2-95D2-5C3D2F361CBC}" srcOrd="0" destOrd="0" presId="urn:microsoft.com/office/officeart/2008/layout/LinedList"/>
    <dgm:cxn modelId="{AA7743FC-E931-492A-9D17-4134CE0EA674}" srcId="{181F0CFB-1D4A-4918-84B5-E274F5628EE7}" destId="{7A769502-E8FE-40D7-B6D4-D65628312BC9}" srcOrd="1" destOrd="0" parTransId="{8EC4A285-FE94-4B92-8523-E136010B7AA5}" sibTransId="{2520B06D-C313-4051-8B65-AAA4C449D7AC}"/>
    <dgm:cxn modelId="{8C604B72-A7CF-4AB5-AFED-BB6560563C3F}" type="presParOf" srcId="{84F3C52A-CE8B-4B93-9A0A-869387E2E211}" destId="{177512A9-903A-4DF6-B0B3-E19FCDBA4A93}" srcOrd="0" destOrd="0" presId="urn:microsoft.com/office/officeart/2008/layout/LinedList"/>
    <dgm:cxn modelId="{B2855B01-5403-4347-B8AF-889F6CC132AA}" type="presParOf" srcId="{84F3C52A-CE8B-4B93-9A0A-869387E2E211}" destId="{B9876450-CDA0-4F7A-A137-236064FD02E2}" srcOrd="1" destOrd="0" presId="urn:microsoft.com/office/officeart/2008/layout/LinedList"/>
    <dgm:cxn modelId="{F70E6310-EBF4-444A-A050-2B9DA9A27418}" type="presParOf" srcId="{B9876450-CDA0-4F7A-A137-236064FD02E2}" destId="{9B5DFC43-54E5-4228-AC64-9303C40A7FA7}" srcOrd="0" destOrd="0" presId="urn:microsoft.com/office/officeart/2008/layout/LinedList"/>
    <dgm:cxn modelId="{8EE0AEA0-82FB-45F1-8F20-0C903C3369BB}" type="presParOf" srcId="{B9876450-CDA0-4F7A-A137-236064FD02E2}" destId="{99F99E22-ED7C-4B21-8BD8-F9CE54DEFBE2}" srcOrd="1" destOrd="0" presId="urn:microsoft.com/office/officeart/2008/layout/LinedList"/>
    <dgm:cxn modelId="{D55C5EB3-EB45-48F7-9A60-A0C7123E6269}" type="presParOf" srcId="{84F3C52A-CE8B-4B93-9A0A-869387E2E211}" destId="{FC351EB7-888D-4FE0-B8BB-28939B42A3FD}" srcOrd="2" destOrd="0" presId="urn:microsoft.com/office/officeart/2008/layout/LinedList"/>
    <dgm:cxn modelId="{AB53D20B-2D07-4F44-BA79-D16E2F5D9471}" type="presParOf" srcId="{84F3C52A-CE8B-4B93-9A0A-869387E2E211}" destId="{9F18A2FB-CF89-4A5C-90B1-EAAADCB420B8}" srcOrd="3" destOrd="0" presId="urn:microsoft.com/office/officeart/2008/layout/LinedList"/>
    <dgm:cxn modelId="{00942C48-CD27-4393-83B1-0B4472E10A73}" type="presParOf" srcId="{9F18A2FB-CF89-4A5C-90B1-EAAADCB420B8}" destId="{2F7C68BF-651D-406E-B2F3-FA82AB6DBFBA}" srcOrd="0" destOrd="0" presId="urn:microsoft.com/office/officeart/2008/layout/LinedList"/>
    <dgm:cxn modelId="{5505C1E1-279F-487D-AC16-5D1325949B6B}" type="presParOf" srcId="{9F18A2FB-CF89-4A5C-90B1-EAAADCB420B8}" destId="{97BF03E7-7A85-47C4-83D6-9570FA16E147}" srcOrd="1" destOrd="0" presId="urn:microsoft.com/office/officeart/2008/layout/LinedList"/>
    <dgm:cxn modelId="{25DCE73E-DF6E-417B-922C-EC2E9A873658}" type="presParOf" srcId="{84F3C52A-CE8B-4B93-9A0A-869387E2E211}" destId="{6155F1B5-4893-44D1-9D28-7118F7064E18}" srcOrd="4" destOrd="0" presId="urn:microsoft.com/office/officeart/2008/layout/LinedList"/>
    <dgm:cxn modelId="{14A7D8EA-18F1-4E5B-AC42-4AD22E2E2877}" type="presParOf" srcId="{84F3C52A-CE8B-4B93-9A0A-869387E2E211}" destId="{C01E3B90-5E09-49F4-A7B0-17BB4DDF9EB7}" srcOrd="5" destOrd="0" presId="urn:microsoft.com/office/officeart/2008/layout/LinedList"/>
    <dgm:cxn modelId="{9F91303E-691D-4FA7-A696-2B337681507B}" type="presParOf" srcId="{C01E3B90-5E09-49F4-A7B0-17BB4DDF9EB7}" destId="{D48374A2-8467-48C2-95D2-5C3D2F361CBC}" srcOrd="0" destOrd="0" presId="urn:microsoft.com/office/officeart/2008/layout/LinedList"/>
    <dgm:cxn modelId="{2C4F2D83-56DA-4582-90F2-76A6BAF269C0}" type="presParOf" srcId="{C01E3B90-5E09-49F4-A7B0-17BB4DDF9EB7}" destId="{783841CE-CCA8-4AB3-8E16-7B80032B864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3A560D6-FBE4-4760-8934-3F8B1FAF0293}" type="doc">
      <dgm:prSet loTypeId="urn:microsoft.com/office/officeart/2008/layout/LinedList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3C50413-DE8E-429E-9C2B-1CA4BB3C7CCB}">
      <dgm:prSet phldrT="[Текст]"/>
      <dgm:spPr/>
      <dgm:t>
        <a:bodyPr/>
        <a:lstStyle/>
        <a:p>
          <a:r>
            <a:rPr lang="ru-RU" dirty="0"/>
            <a:t>Авторские права</a:t>
          </a:r>
        </a:p>
      </dgm:t>
    </dgm:pt>
    <dgm:pt modelId="{A32B7CE0-54E6-4449-9837-21C0BF37F2B0}" type="parTrans" cxnId="{FD377754-8AB0-422C-B96A-8D11A426977F}">
      <dgm:prSet/>
      <dgm:spPr/>
      <dgm:t>
        <a:bodyPr/>
        <a:lstStyle/>
        <a:p>
          <a:endParaRPr lang="ru-RU"/>
        </a:p>
      </dgm:t>
    </dgm:pt>
    <dgm:pt modelId="{D2E65E92-5F75-45E5-8603-6B5D832DA5C0}" type="sibTrans" cxnId="{FD377754-8AB0-422C-B96A-8D11A426977F}">
      <dgm:prSet/>
      <dgm:spPr/>
      <dgm:t>
        <a:bodyPr/>
        <a:lstStyle/>
        <a:p>
          <a:endParaRPr lang="ru-RU"/>
        </a:p>
      </dgm:t>
    </dgm:pt>
    <dgm:pt modelId="{BB3B58FC-E418-4B24-B27D-3C924563124C}">
      <dgm:prSet phldrT="[Текст]"/>
      <dgm:spPr/>
      <dgm:t>
        <a:bodyPr/>
        <a:lstStyle/>
        <a:p>
          <a:r>
            <a:rPr lang="ru-RU" dirty="0"/>
            <a:t>Права, смежные с авторскими</a:t>
          </a:r>
        </a:p>
      </dgm:t>
    </dgm:pt>
    <dgm:pt modelId="{2025FA7D-0708-440E-A433-394FA3DF16B4}" type="parTrans" cxnId="{EE6A2459-EA79-4E8B-AA4A-0A4C30E1BDE5}">
      <dgm:prSet/>
      <dgm:spPr/>
      <dgm:t>
        <a:bodyPr/>
        <a:lstStyle/>
        <a:p>
          <a:endParaRPr lang="ru-RU"/>
        </a:p>
      </dgm:t>
    </dgm:pt>
    <dgm:pt modelId="{C5F3CCC6-F5F6-49F5-BF98-1D5DD712F65B}" type="sibTrans" cxnId="{EE6A2459-EA79-4E8B-AA4A-0A4C30E1BDE5}">
      <dgm:prSet/>
      <dgm:spPr/>
      <dgm:t>
        <a:bodyPr/>
        <a:lstStyle/>
        <a:p>
          <a:endParaRPr lang="ru-RU"/>
        </a:p>
      </dgm:t>
    </dgm:pt>
    <dgm:pt modelId="{071A0353-C262-48FF-9DDF-2B03FE93500E}">
      <dgm:prSet phldrT="[Текст]"/>
      <dgm:spPr/>
      <dgm:t>
        <a:bodyPr/>
        <a:lstStyle/>
        <a:p>
          <a:r>
            <a:rPr lang="ru-RU" dirty="0"/>
            <a:t>Право на селекционное достижение</a:t>
          </a:r>
        </a:p>
      </dgm:t>
    </dgm:pt>
    <dgm:pt modelId="{A9266A7D-D0F1-4955-B1FA-AB2562CA5E44}" type="parTrans" cxnId="{47F93C67-CD41-46FC-926E-9F0428314A37}">
      <dgm:prSet/>
      <dgm:spPr/>
      <dgm:t>
        <a:bodyPr/>
        <a:lstStyle/>
        <a:p>
          <a:endParaRPr lang="ru-RU"/>
        </a:p>
      </dgm:t>
    </dgm:pt>
    <dgm:pt modelId="{D42A1CBD-6788-4E42-BDDC-5503F836B686}" type="sibTrans" cxnId="{47F93C67-CD41-46FC-926E-9F0428314A37}">
      <dgm:prSet/>
      <dgm:spPr/>
      <dgm:t>
        <a:bodyPr/>
        <a:lstStyle/>
        <a:p>
          <a:endParaRPr lang="ru-RU"/>
        </a:p>
      </dgm:t>
    </dgm:pt>
    <dgm:pt modelId="{63B4F7C2-1375-4D72-8A99-DCC2B0FEDAE0}">
      <dgm:prSet phldrT="[Текст]"/>
      <dgm:spPr/>
      <dgm:t>
        <a:bodyPr/>
        <a:lstStyle/>
        <a:p>
          <a:r>
            <a:rPr lang="ru-RU" dirty="0"/>
            <a:t>Патентное право</a:t>
          </a:r>
        </a:p>
      </dgm:t>
    </dgm:pt>
    <dgm:pt modelId="{401BC25D-94F3-4FB6-A4C5-B64C21E5E713}" type="parTrans" cxnId="{5B21287B-FC90-4B3F-8DED-EB83A110AA85}">
      <dgm:prSet/>
      <dgm:spPr/>
      <dgm:t>
        <a:bodyPr/>
        <a:lstStyle/>
        <a:p>
          <a:endParaRPr lang="ru-RU"/>
        </a:p>
      </dgm:t>
    </dgm:pt>
    <dgm:pt modelId="{B7B6913C-D76B-4C35-A305-54A2B035AA8C}" type="sibTrans" cxnId="{5B21287B-FC90-4B3F-8DED-EB83A110AA85}">
      <dgm:prSet/>
      <dgm:spPr/>
      <dgm:t>
        <a:bodyPr/>
        <a:lstStyle/>
        <a:p>
          <a:endParaRPr lang="ru-RU"/>
        </a:p>
      </dgm:t>
    </dgm:pt>
    <dgm:pt modelId="{9B6AEAD2-3F04-49BD-95A8-145D36906352}">
      <dgm:prSet phldrT="[Текст]"/>
      <dgm:spPr/>
      <dgm:t>
        <a:bodyPr/>
        <a:lstStyle/>
        <a:p>
          <a:r>
            <a:rPr lang="ru-RU" dirty="0"/>
            <a:t>Право на топологии интегральных микросхем</a:t>
          </a:r>
        </a:p>
      </dgm:t>
    </dgm:pt>
    <dgm:pt modelId="{5F09005A-528C-4CF4-9D52-6BB3FB1F0A68}" type="parTrans" cxnId="{E9144015-EE29-4CD5-AA4F-E4F8A57D2CA7}">
      <dgm:prSet/>
      <dgm:spPr/>
      <dgm:t>
        <a:bodyPr/>
        <a:lstStyle/>
        <a:p>
          <a:endParaRPr lang="ru-RU"/>
        </a:p>
      </dgm:t>
    </dgm:pt>
    <dgm:pt modelId="{5E2DC435-C86A-41C6-9E4D-F6E29A426541}" type="sibTrans" cxnId="{E9144015-EE29-4CD5-AA4F-E4F8A57D2CA7}">
      <dgm:prSet/>
      <dgm:spPr/>
      <dgm:t>
        <a:bodyPr/>
        <a:lstStyle/>
        <a:p>
          <a:endParaRPr lang="ru-RU"/>
        </a:p>
      </dgm:t>
    </dgm:pt>
    <dgm:pt modelId="{1C2817BF-147A-44E6-B0D9-2D0217F0E1FF}">
      <dgm:prSet phldrT="[Текст]"/>
      <dgm:spPr/>
      <dgm:t>
        <a:bodyPr/>
        <a:lstStyle/>
        <a:p>
          <a:r>
            <a:rPr lang="ru-RU" dirty="0"/>
            <a:t>Право на секрет производства</a:t>
          </a:r>
        </a:p>
      </dgm:t>
    </dgm:pt>
    <dgm:pt modelId="{CA9ADD31-2649-490D-A1AE-277757615A54}" type="parTrans" cxnId="{3A6E3B66-FC1A-4920-93D8-2C1AA23D6522}">
      <dgm:prSet/>
      <dgm:spPr/>
      <dgm:t>
        <a:bodyPr/>
        <a:lstStyle/>
        <a:p>
          <a:endParaRPr lang="ru-RU"/>
        </a:p>
      </dgm:t>
    </dgm:pt>
    <dgm:pt modelId="{8E71168A-1CF1-4D63-9EFF-E035994BB525}" type="sibTrans" cxnId="{3A6E3B66-FC1A-4920-93D8-2C1AA23D6522}">
      <dgm:prSet/>
      <dgm:spPr/>
      <dgm:t>
        <a:bodyPr/>
        <a:lstStyle/>
        <a:p>
          <a:endParaRPr lang="ru-RU"/>
        </a:p>
      </dgm:t>
    </dgm:pt>
    <dgm:pt modelId="{289A20C1-D3FD-4743-960A-4E302B7CB304}">
      <dgm:prSet phldrT="[Текст]"/>
      <dgm:spPr/>
      <dgm:t>
        <a:bodyPr/>
        <a:lstStyle/>
        <a:p>
          <a:r>
            <a:rPr lang="ru-RU" dirty="0"/>
            <a:t>Права на средства индивидуализации юридических лиц, товаров, работ, услуг и предприятий</a:t>
          </a:r>
        </a:p>
      </dgm:t>
    </dgm:pt>
    <dgm:pt modelId="{82D9BD94-B84F-4C56-8C98-53433CFC8314}" type="parTrans" cxnId="{8D3A1562-F1C0-42C2-8888-7A66AABF49FB}">
      <dgm:prSet/>
      <dgm:spPr/>
      <dgm:t>
        <a:bodyPr/>
        <a:lstStyle/>
        <a:p>
          <a:endParaRPr lang="ru-RU"/>
        </a:p>
      </dgm:t>
    </dgm:pt>
    <dgm:pt modelId="{AD3CA6C4-107C-4CE3-8B91-C96E815DD973}" type="sibTrans" cxnId="{8D3A1562-F1C0-42C2-8888-7A66AABF49FB}">
      <dgm:prSet/>
      <dgm:spPr/>
      <dgm:t>
        <a:bodyPr/>
        <a:lstStyle/>
        <a:p>
          <a:endParaRPr lang="ru-RU"/>
        </a:p>
      </dgm:t>
    </dgm:pt>
    <dgm:pt modelId="{52A2C88E-2C78-4B59-9497-E6E23112E655}">
      <dgm:prSet phldrT="[Текст]"/>
      <dgm:spPr/>
      <dgm:t>
        <a:bodyPr/>
        <a:lstStyle/>
        <a:p>
          <a:r>
            <a:rPr lang="ru-RU" dirty="0"/>
            <a:t>Право использования результатов интеллектуальной деятельности в составе единой технологии</a:t>
          </a:r>
        </a:p>
      </dgm:t>
    </dgm:pt>
    <dgm:pt modelId="{DED8A713-763D-40DD-8AD0-CDC9EDE7AA70}" type="parTrans" cxnId="{FBCCCF48-9C74-4F62-8A6B-306C35E15EDC}">
      <dgm:prSet/>
      <dgm:spPr/>
      <dgm:t>
        <a:bodyPr/>
        <a:lstStyle/>
        <a:p>
          <a:endParaRPr lang="ru-RU"/>
        </a:p>
      </dgm:t>
    </dgm:pt>
    <dgm:pt modelId="{660AB9A3-F251-4783-8C9D-421F8A77BE05}" type="sibTrans" cxnId="{FBCCCF48-9C74-4F62-8A6B-306C35E15EDC}">
      <dgm:prSet/>
      <dgm:spPr/>
      <dgm:t>
        <a:bodyPr/>
        <a:lstStyle/>
        <a:p>
          <a:endParaRPr lang="ru-RU"/>
        </a:p>
      </dgm:t>
    </dgm:pt>
    <dgm:pt modelId="{9994254A-8C34-4887-B1F7-4EBFC7C39D65}" type="pres">
      <dgm:prSet presAssocID="{33A560D6-FBE4-4760-8934-3F8B1FAF0293}" presName="vert0" presStyleCnt="0">
        <dgm:presLayoutVars>
          <dgm:dir/>
          <dgm:animOne val="branch"/>
          <dgm:animLvl val="lvl"/>
        </dgm:presLayoutVars>
      </dgm:prSet>
      <dgm:spPr/>
    </dgm:pt>
    <dgm:pt modelId="{7A5E91D0-9F46-49F7-8955-B0411D558288}" type="pres">
      <dgm:prSet presAssocID="{B3C50413-DE8E-429E-9C2B-1CA4BB3C7CCB}" presName="thickLine" presStyleLbl="alignNode1" presStyleIdx="0" presStyleCnt="8"/>
      <dgm:spPr/>
    </dgm:pt>
    <dgm:pt modelId="{00C6F099-0EFB-4604-9312-6363A9ABA093}" type="pres">
      <dgm:prSet presAssocID="{B3C50413-DE8E-429E-9C2B-1CA4BB3C7CCB}" presName="horz1" presStyleCnt="0"/>
      <dgm:spPr/>
    </dgm:pt>
    <dgm:pt modelId="{59FD2712-0028-42F3-B58A-EE9F9BC181CB}" type="pres">
      <dgm:prSet presAssocID="{B3C50413-DE8E-429E-9C2B-1CA4BB3C7CCB}" presName="tx1" presStyleLbl="revTx" presStyleIdx="0" presStyleCnt="8"/>
      <dgm:spPr/>
    </dgm:pt>
    <dgm:pt modelId="{02345D3B-6D4C-4423-BCEB-93ED62537274}" type="pres">
      <dgm:prSet presAssocID="{B3C50413-DE8E-429E-9C2B-1CA4BB3C7CCB}" presName="vert1" presStyleCnt="0"/>
      <dgm:spPr/>
    </dgm:pt>
    <dgm:pt modelId="{3DBA7955-1D8F-4E21-9CA5-79A063598400}" type="pres">
      <dgm:prSet presAssocID="{BB3B58FC-E418-4B24-B27D-3C924563124C}" presName="thickLine" presStyleLbl="alignNode1" presStyleIdx="1" presStyleCnt="8"/>
      <dgm:spPr/>
    </dgm:pt>
    <dgm:pt modelId="{B3D61BAF-5E7F-4C17-A96C-4C31F3CD0775}" type="pres">
      <dgm:prSet presAssocID="{BB3B58FC-E418-4B24-B27D-3C924563124C}" presName="horz1" presStyleCnt="0"/>
      <dgm:spPr/>
    </dgm:pt>
    <dgm:pt modelId="{9694D9B9-A296-415A-B9E4-42A34AEE1A07}" type="pres">
      <dgm:prSet presAssocID="{BB3B58FC-E418-4B24-B27D-3C924563124C}" presName="tx1" presStyleLbl="revTx" presStyleIdx="1" presStyleCnt="8"/>
      <dgm:spPr/>
    </dgm:pt>
    <dgm:pt modelId="{E896F51C-930E-48D5-A077-C4B7B59B44C5}" type="pres">
      <dgm:prSet presAssocID="{BB3B58FC-E418-4B24-B27D-3C924563124C}" presName="vert1" presStyleCnt="0"/>
      <dgm:spPr/>
    </dgm:pt>
    <dgm:pt modelId="{2EA3F688-A2AE-4223-B9DD-93C512E423DE}" type="pres">
      <dgm:prSet presAssocID="{63B4F7C2-1375-4D72-8A99-DCC2B0FEDAE0}" presName="thickLine" presStyleLbl="alignNode1" presStyleIdx="2" presStyleCnt="8"/>
      <dgm:spPr/>
    </dgm:pt>
    <dgm:pt modelId="{D62E7576-1555-4DDF-B2FE-1148EC8B1207}" type="pres">
      <dgm:prSet presAssocID="{63B4F7C2-1375-4D72-8A99-DCC2B0FEDAE0}" presName="horz1" presStyleCnt="0"/>
      <dgm:spPr/>
    </dgm:pt>
    <dgm:pt modelId="{F5B6AB86-EA83-42E6-9C14-C0483DA6E06E}" type="pres">
      <dgm:prSet presAssocID="{63B4F7C2-1375-4D72-8A99-DCC2B0FEDAE0}" presName="tx1" presStyleLbl="revTx" presStyleIdx="2" presStyleCnt="8"/>
      <dgm:spPr/>
    </dgm:pt>
    <dgm:pt modelId="{B1B9A696-31CB-4A24-A9B1-6AD7101879CD}" type="pres">
      <dgm:prSet presAssocID="{63B4F7C2-1375-4D72-8A99-DCC2B0FEDAE0}" presName="vert1" presStyleCnt="0"/>
      <dgm:spPr/>
    </dgm:pt>
    <dgm:pt modelId="{1612CF7C-6791-4BC4-95F5-B0CD4BBB8709}" type="pres">
      <dgm:prSet presAssocID="{071A0353-C262-48FF-9DDF-2B03FE93500E}" presName="thickLine" presStyleLbl="alignNode1" presStyleIdx="3" presStyleCnt="8"/>
      <dgm:spPr/>
    </dgm:pt>
    <dgm:pt modelId="{11031427-908B-44B6-860E-959F13CD56FB}" type="pres">
      <dgm:prSet presAssocID="{071A0353-C262-48FF-9DDF-2B03FE93500E}" presName="horz1" presStyleCnt="0"/>
      <dgm:spPr/>
    </dgm:pt>
    <dgm:pt modelId="{443CAC3A-0E21-45AD-96F8-81F04AB483D1}" type="pres">
      <dgm:prSet presAssocID="{071A0353-C262-48FF-9DDF-2B03FE93500E}" presName="tx1" presStyleLbl="revTx" presStyleIdx="3" presStyleCnt="8"/>
      <dgm:spPr/>
    </dgm:pt>
    <dgm:pt modelId="{D5736F1F-AC57-4EC7-B474-D2D6DC6DE11A}" type="pres">
      <dgm:prSet presAssocID="{071A0353-C262-48FF-9DDF-2B03FE93500E}" presName="vert1" presStyleCnt="0"/>
      <dgm:spPr/>
    </dgm:pt>
    <dgm:pt modelId="{21B805A8-7E16-4C04-941B-34AAB2F930AC}" type="pres">
      <dgm:prSet presAssocID="{9B6AEAD2-3F04-49BD-95A8-145D36906352}" presName="thickLine" presStyleLbl="alignNode1" presStyleIdx="4" presStyleCnt="8"/>
      <dgm:spPr/>
    </dgm:pt>
    <dgm:pt modelId="{F984A94B-A95B-4EE2-9F28-31C1C4334500}" type="pres">
      <dgm:prSet presAssocID="{9B6AEAD2-3F04-49BD-95A8-145D36906352}" presName="horz1" presStyleCnt="0"/>
      <dgm:spPr/>
    </dgm:pt>
    <dgm:pt modelId="{5077A917-D1E5-4E11-AF8F-257BDAEB5D35}" type="pres">
      <dgm:prSet presAssocID="{9B6AEAD2-3F04-49BD-95A8-145D36906352}" presName="tx1" presStyleLbl="revTx" presStyleIdx="4" presStyleCnt="8"/>
      <dgm:spPr/>
    </dgm:pt>
    <dgm:pt modelId="{3A932AE3-B7C4-413A-90F6-22E714D1DB37}" type="pres">
      <dgm:prSet presAssocID="{9B6AEAD2-3F04-49BD-95A8-145D36906352}" presName="vert1" presStyleCnt="0"/>
      <dgm:spPr/>
    </dgm:pt>
    <dgm:pt modelId="{3BB72912-37F7-43D0-B06C-56F901F5E7EB}" type="pres">
      <dgm:prSet presAssocID="{1C2817BF-147A-44E6-B0D9-2D0217F0E1FF}" presName="thickLine" presStyleLbl="alignNode1" presStyleIdx="5" presStyleCnt="8"/>
      <dgm:spPr/>
    </dgm:pt>
    <dgm:pt modelId="{AF628C8E-21E7-4C69-9BCE-A7BCE7D9097F}" type="pres">
      <dgm:prSet presAssocID="{1C2817BF-147A-44E6-B0D9-2D0217F0E1FF}" presName="horz1" presStyleCnt="0"/>
      <dgm:spPr/>
    </dgm:pt>
    <dgm:pt modelId="{9D999AF2-F57E-4F29-B989-373227077456}" type="pres">
      <dgm:prSet presAssocID="{1C2817BF-147A-44E6-B0D9-2D0217F0E1FF}" presName="tx1" presStyleLbl="revTx" presStyleIdx="5" presStyleCnt="8"/>
      <dgm:spPr/>
    </dgm:pt>
    <dgm:pt modelId="{74D2BCB2-C5AE-4ED2-B199-6CC91CB06679}" type="pres">
      <dgm:prSet presAssocID="{1C2817BF-147A-44E6-B0D9-2D0217F0E1FF}" presName="vert1" presStyleCnt="0"/>
      <dgm:spPr/>
    </dgm:pt>
    <dgm:pt modelId="{F71E2E84-E676-4600-857B-9E26114833F1}" type="pres">
      <dgm:prSet presAssocID="{289A20C1-D3FD-4743-960A-4E302B7CB304}" presName="thickLine" presStyleLbl="alignNode1" presStyleIdx="6" presStyleCnt="8"/>
      <dgm:spPr/>
    </dgm:pt>
    <dgm:pt modelId="{55C3975E-1797-4048-BBFD-51E428BC34D3}" type="pres">
      <dgm:prSet presAssocID="{289A20C1-D3FD-4743-960A-4E302B7CB304}" presName="horz1" presStyleCnt="0"/>
      <dgm:spPr/>
    </dgm:pt>
    <dgm:pt modelId="{EA96AE8E-B0C1-4082-8C23-C3EE407951BC}" type="pres">
      <dgm:prSet presAssocID="{289A20C1-D3FD-4743-960A-4E302B7CB304}" presName="tx1" presStyleLbl="revTx" presStyleIdx="6" presStyleCnt="8"/>
      <dgm:spPr/>
    </dgm:pt>
    <dgm:pt modelId="{B5241D70-229F-494A-99AD-B955320CFB62}" type="pres">
      <dgm:prSet presAssocID="{289A20C1-D3FD-4743-960A-4E302B7CB304}" presName="vert1" presStyleCnt="0"/>
      <dgm:spPr/>
    </dgm:pt>
    <dgm:pt modelId="{4B04CF0A-5C2D-4954-9B01-16033A16D9BF}" type="pres">
      <dgm:prSet presAssocID="{52A2C88E-2C78-4B59-9497-E6E23112E655}" presName="thickLine" presStyleLbl="alignNode1" presStyleIdx="7" presStyleCnt="8"/>
      <dgm:spPr/>
    </dgm:pt>
    <dgm:pt modelId="{26C12F82-A379-4FDD-AEF8-C0CD70217CCE}" type="pres">
      <dgm:prSet presAssocID="{52A2C88E-2C78-4B59-9497-E6E23112E655}" presName="horz1" presStyleCnt="0"/>
      <dgm:spPr/>
    </dgm:pt>
    <dgm:pt modelId="{5D4168A2-CA2D-4A7D-9459-7E1236FC95FA}" type="pres">
      <dgm:prSet presAssocID="{52A2C88E-2C78-4B59-9497-E6E23112E655}" presName="tx1" presStyleLbl="revTx" presStyleIdx="7" presStyleCnt="8"/>
      <dgm:spPr/>
    </dgm:pt>
    <dgm:pt modelId="{8A279D35-1063-44EA-8789-3A6D6E89ECE3}" type="pres">
      <dgm:prSet presAssocID="{52A2C88E-2C78-4B59-9497-E6E23112E655}" presName="vert1" presStyleCnt="0"/>
      <dgm:spPr/>
    </dgm:pt>
  </dgm:ptLst>
  <dgm:cxnLst>
    <dgm:cxn modelId="{F382140F-DAE9-4CEE-8D0B-6082890AF203}" type="presOf" srcId="{9B6AEAD2-3F04-49BD-95A8-145D36906352}" destId="{5077A917-D1E5-4E11-AF8F-257BDAEB5D35}" srcOrd="0" destOrd="0" presId="urn:microsoft.com/office/officeart/2008/layout/LinedList"/>
    <dgm:cxn modelId="{E9144015-EE29-4CD5-AA4F-E4F8A57D2CA7}" srcId="{33A560D6-FBE4-4760-8934-3F8B1FAF0293}" destId="{9B6AEAD2-3F04-49BD-95A8-145D36906352}" srcOrd="4" destOrd="0" parTransId="{5F09005A-528C-4CF4-9D52-6BB3FB1F0A68}" sibTransId="{5E2DC435-C86A-41C6-9E4D-F6E29A426541}"/>
    <dgm:cxn modelId="{73933D35-BB22-46A8-AF77-B6182D0CE05D}" type="presOf" srcId="{BB3B58FC-E418-4B24-B27D-3C924563124C}" destId="{9694D9B9-A296-415A-B9E4-42A34AEE1A07}" srcOrd="0" destOrd="0" presId="urn:microsoft.com/office/officeart/2008/layout/LinedList"/>
    <dgm:cxn modelId="{E8268D5B-CCAE-4A57-A4A7-529FEF9530E1}" type="presOf" srcId="{071A0353-C262-48FF-9DDF-2B03FE93500E}" destId="{443CAC3A-0E21-45AD-96F8-81F04AB483D1}" srcOrd="0" destOrd="0" presId="urn:microsoft.com/office/officeart/2008/layout/LinedList"/>
    <dgm:cxn modelId="{8D3A1562-F1C0-42C2-8888-7A66AABF49FB}" srcId="{33A560D6-FBE4-4760-8934-3F8B1FAF0293}" destId="{289A20C1-D3FD-4743-960A-4E302B7CB304}" srcOrd="6" destOrd="0" parTransId="{82D9BD94-B84F-4C56-8C98-53433CFC8314}" sibTransId="{AD3CA6C4-107C-4CE3-8B91-C96E815DD973}"/>
    <dgm:cxn modelId="{FF199063-EF01-4FD1-AA53-C4FF2AD549E7}" type="presOf" srcId="{1C2817BF-147A-44E6-B0D9-2D0217F0E1FF}" destId="{9D999AF2-F57E-4F29-B989-373227077456}" srcOrd="0" destOrd="0" presId="urn:microsoft.com/office/officeart/2008/layout/LinedList"/>
    <dgm:cxn modelId="{3A6E3B66-FC1A-4920-93D8-2C1AA23D6522}" srcId="{33A560D6-FBE4-4760-8934-3F8B1FAF0293}" destId="{1C2817BF-147A-44E6-B0D9-2D0217F0E1FF}" srcOrd="5" destOrd="0" parTransId="{CA9ADD31-2649-490D-A1AE-277757615A54}" sibTransId="{8E71168A-1CF1-4D63-9EFF-E035994BB525}"/>
    <dgm:cxn modelId="{47F93C67-CD41-46FC-926E-9F0428314A37}" srcId="{33A560D6-FBE4-4760-8934-3F8B1FAF0293}" destId="{071A0353-C262-48FF-9DDF-2B03FE93500E}" srcOrd="3" destOrd="0" parTransId="{A9266A7D-D0F1-4955-B1FA-AB2562CA5E44}" sibTransId="{D42A1CBD-6788-4E42-BDDC-5503F836B686}"/>
    <dgm:cxn modelId="{FBCCCF48-9C74-4F62-8A6B-306C35E15EDC}" srcId="{33A560D6-FBE4-4760-8934-3F8B1FAF0293}" destId="{52A2C88E-2C78-4B59-9497-E6E23112E655}" srcOrd="7" destOrd="0" parTransId="{DED8A713-763D-40DD-8AD0-CDC9EDE7AA70}" sibTransId="{660AB9A3-F251-4783-8C9D-421F8A77BE05}"/>
    <dgm:cxn modelId="{FD377754-8AB0-422C-B96A-8D11A426977F}" srcId="{33A560D6-FBE4-4760-8934-3F8B1FAF0293}" destId="{B3C50413-DE8E-429E-9C2B-1CA4BB3C7CCB}" srcOrd="0" destOrd="0" parTransId="{A32B7CE0-54E6-4449-9837-21C0BF37F2B0}" sibTransId="{D2E65E92-5F75-45E5-8603-6B5D832DA5C0}"/>
    <dgm:cxn modelId="{EE6A2459-EA79-4E8B-AA4A-0A4C30E1BDE5}" srcId="{33A560D6-FBE4-4760-8934-3F8B1FAF0293}" destId="{BB3B58FC-E418-4B24-B27D-3C924563124C}" srcOrd="1" destOrd="0" parTransId="{2025FA7D-0708-440E-A433-394FA3DF16B4}" sibTransId="{C5F3CCC6-F5F6-49F5-BF98-1D5DD712F65B}"/>
    <dgm:cxn modelId="{5B21287B-FC90-4B3F-8DED-EB83A110AA85}" srcId="{33A560D6-FBE4-4760-8934-3F8B1FAF0293}" destId="{63B4F7C2-1375-4D72-8A99-DCC2B0FEDAE0}" srcOrd="2" destOrd="0" parTransId="{401BC25D-94F3-4FB6-A4C5-B64C21E5E713}" sibTransId="{B7B6913C-D76B-4C35-A305-54A2B035AA8C}"/>
    <dgm:cxn modelId="{DA856D88-DE1F-4B14-8289-2150CF1BB983}" type="presOf" srcId="{33A560D6-FBE4-4760-8934-3F8B1FAF0293}" destId="{9994254A-8C34-4887-B1F7-4EBFC7C39D65}" srcOrd="0" destOrd="0" presId="urn:microsoft.com/office/officeart/2008/layout/LinedList"/>
    <dgm:cxn modelId="{6F53679F-0A94-4D66-97DA-E9E407611416}" type="presOf" srcId="{B3C50413-DE8E-429E-9C2B-1CA4BB3C7CCB}" destId="{59FD2712-0028-42F3-B58A-EE9F9BC181CB}" srcOrd="0" destOrd="0" presId="urn:microsoft.com/office/officeart/2008/layout/LinedList"/>
    <dgm:cxn modelId="{632919B1-2757-436E-9447-37C7122016FE}" type="presOf" srcId="{52A2C88E-2C78-4B59-9497-E6E23112E655}" destId="{5D4168A2-CA2D-4A7D-9459-7E1236FC95FA}" srcOrd="0" destOrd="0" presId="urn:microsoft.com/office/officeart/2008/layout/LinedList"/>
    <dgm:cxn modelId="{E7A951D0-F2D4-41F5-BA5E-42B4A5C275E3}" type="presOf" srcId="{289A20C1-D3FD-4743-960A-4E302B7CB304}" destId="{EA96AE8E-B0C1-4082-8C23-C3EE407951BC}" srcOrd="0" destOrd="0" presId="urn:microsoft.com/office/officeart/2008/layout/LinedList"/>
    <dgm:cxn modelId="{7DB800E0-3490-4C06-83C0-5A6C387FC35A}" type="presOf" srcId="{63B4F7C2-1375-4D72-8A99-DCC2B0FEDAE0}" destId="{F5B6AB86-EA83-42E6-9C14-C0483DA6E06E}" srcOrd="0" destOrd="0" presId="urn:microsoft.com/office/officeart/2008/layout/LinedList"/>
    <dgm:cxn modelId="{7EE7158F-69F9-49B7-A80D-159F2C86E100}" type="presParOf" srcId="{9994254A-8C34-4887-B1F7-4EBFC7C39D65}" destId="{7A5E91D0-9F46-49F7-8955-B0411D558288}" srcOrd="0" destOrd="0" presId="urn:microsoft.com/office/officeart/2008/layout/LinedList"/>
    <dgm:cxn modelId="{D8295412-BDB7-439E-B726-FCEE65E07D7A}" type="presParOf" srcId="{9994254A-8C34-4887-B1F7-4EBFC7C39D65}" destId="{00C6F099-0EFB-4604-9312-6363A9ABA093}" srcOrd="1" destOrd="0" presId="urn:microsoft.com/office/officeart/2008/layout/LinedList"/>
    <dgm:cxn modelId="{504EA90D-E850-43DE-8B2B-5572A80C3FDC}" type="presParOf" srcId="{00C6F099-0EFB-4604-9312-6363A9ABA093}" destId="{59FD2712-0028-42F3-B58A-EE9F9BC181CB}" srcOrd="0" destOrd="0" presId="urn:microsoft.com/office/officeart/2008/layout/LinedList"/>
    <dgm:cxn modelId="{D806A8BA-81BD-45F6-9181-682547DD99CA}" type="presParOf" srcId="{00C6F099-0EFB-4604-9312-6363A9ABA093}" destId="{02345D3B-6D4C-4423-BCEB-93ED62537274}" srcOrd="1" destOrd="0" presId="urn:microsoft.com/office/officeart/2008/layout/LinedList"/>
    <dgm:cxn modelId="{4392F289-F536-4D9D-97EA-775E116BECAB}" type="presParOf" srcId="{9994254A-8C34-4887-B1F7-4EBFC7C39D65}" destId="{3DBA7955-1D8F-4E21-9CA5-79A063598400}" srcOrd="2" destOrd="0" presId="urn:microsoft.com/office/officeart/2008/layout/LinedList"/>
    <dgm:cxn modelId="{5B6EA7D4-A712-443D-BD7C-687688C6DE23}" type="presParOf" srcId="{9994254A-8C34-4887-B1F7-4EBFC7C39D65}" destId="{B3D61BAF-5E7F-4C17-A96C-4C31F3CD0775}" srcOrd="3" destOrd="0" presId="urn:microsoft.com/office/officeart/2008/layout/LinedList"/>
    <dgm:cxn modelId="{56D72D39-CF0A-445A-9280-536FEC0D1316}" type="presParOf" srcId="{B3D61BAF-5E7F-4C17-A96C-4C31F3CD0775}" destId="{9694D9B9-A296-415A-B9E4-42A34AEE1A07}" srcOrd="0" destOrd="0" presId="urn:microsoft.com/office/officeart/2008/layout/LinedList"/>
    <dgm:cxn modelId="{CF0AF6E3-5685-464E-80C4-FC05C2B2AC2D}" type="presParOf" srcId="{B3D61BAF-5E7F-4C17-A96C-4C31F3CD0775}" destId="{E896F51C-930E-48D5-A077-C4B7B59B44C5}" srcOrd="1" destOrd="0" presId="urn:microsoft.com/office/officeart/2008/layout/LinedList"/>
    <dgm:cxn modelId="{743E82BB-7144-4A22-988E-682D695050D7}" type="presParOf" srcId="{9994254A-8C34-4887-B1F7-4EBFC7C39D65}" destId="{2EA3F688-A2AE-4223-B9DD-93C512E423DE}" srcOrd="4" destOrd="0" presId="urn:microsoft.com/office/officeart/2008/layout/LinedList"/>
    <dgm:cxn modelId="{49427D9A-AC6C-431C-8517-B59BBBC31372}" type="presParOf" srcId="{9994254A-8C34-4887-B1F7-4EBFC7C39D65}" destId="{D62E7576-1555-4DDF-B2FE-1148EC8B1207}" srcOrd="5" destOrd="0" presId="urn:microsoft.com/office/officeart/2008/layout/LinedList"/>
    <dgm:cxn modelId="{BA4FCFCC-7C28-45B5-8509-329F9D2BA1C5}" type="presParOf" srcId="{D62E7576-1555-4DDF-B2FE-1148EC8B1207}" destId="{F5B6AB86-EA83-42E6-9C14-C0483DA6E06E}" srcOrd="0" destOrd="0" presId="urn:microsoft.com/office/officeart/2008/layout/LinedList"/>
    <dgm:cxn modelId="{73425B9C-452B-44CE-A4D8-747B51FD6E56}" type="presParOf" srcId="{D62E7576-1555-4DDF-B2FE-1148EC8B1207}" destId="{B1B9A696-31CB-4A24-A9B1-6AD7101879CD}" srcOrd="1" destOrd="0" presId="urn:microsoft.com/office/officeart/2008/layout/LinedList"/>
    <dgm:cxn modelId="{9C2EB218-628D-4177-8216-F684A0B0ABDA}" type="presParOf" srcId="{9994254A-8C34-4887-B1F7-4EBFC7C39D65}" destId="{1612CF7C-6791-4BC4-95F5-B0CD4BBB8709}" srcOrd="6" destOrd="0" presId="urn:microsoft.com/office/officeart/2008/layout/LinedList"/>
    <dgm:cxn modelId="{94B062F0-9781-4AD5-AE82-CA146E66B83A}" type="presParOf" srcId="{9994254A-8C34-4887-B1F7-4EBFC7C39D65}" destId="{11031427-908B-44B6-860E-959F13CD56FB}" srcOrd="7" destOrd="0" presId="urn:microsoft.com/office/officeart/2008/layout/LinedList"/>
    <dgm:cxn modelId="{0E1DAF68-91A2-48C1-AA01-A39F5117558A}" type="presParOf" srcId="{11031427-908B-44B6-860E-959F13CD56FB}" destId="{443CAC3A-0E21-45AD-96F8-81F04AB483D1}" srcOrd="0" destOrd="0" presId="urn:microsoft.com/office/officeart/2008/layout/LinedList"/>
    <dgm:cxn modelId="{615750A0-D191-4905-A325-748863AED528}" type="presParOf" srcId="{11031427-908B-44B6-860E-959F13CD56FB}" destId="{D5736F1F-AC57-4EC7-B474-D2D6DC6DE11A}" srcOrd="1" destOrd="0" presId="urn:microsoft.com/office/officeart/2008/layout/LinedList"/>
    <dgm:cxn modelId="{0C2B42B8-4028-4CD3-AFB5-23CFFF9B6A08}" type="presParOf" srcId="{9994254A-8C34-4887-B1F7-4EBFC7C39D65}" destId="{21B805A8-7E16-4C04-941B-34AAB2F930AC}" srcOrd="8" destOrd="0" presId="urn:microsoft.com/office/officeart/2008/layout/LinedList"/>
    <dgm:cxn modelId="{5289D3F3-6C2E-43E4-BDB4-27BA5F82AD7B}" type="presParOf" srcId="{9994254A-8C34-4887-B1F7-4EBFC7C39D65}" destId="{F984A94B-A95B-4EE2-9F28-31C1C4334500}" srcOrd="9" destOrd="0" presId="urn:microsoft.com/office/officeart/2008/layout/LinedList"/>
    <dgm:cxn modelId="{7F6F73C4-772E-435B-9700-4C743EB5E3B3}" type="presParOf" srcId="{F984A94B-A95B-4EE2-9F28-31C1C4334500}" destId="{5077A917-D1E5-4E11-AF8F-257BDAEB5D35}" srcOrd="0" destOrd="0" presId="urn:microsoft.com/office/officeart/2008/layout/LinedList"/>
    <dgm:cxn modelId="{856ED4CB-3880-4BC8-8DE6-959F68260B69}" type="presParOf" srcId="{F984A94B-A95B-4EE2-9F28-31C1C4334500}" destId="{3A932AE3-B7C4-413A-90F6-22E714D1DB37}" srcOrd="1" destOrd="0" presId="urn:microsoft.com/office/officeart/2008/layout/LinedList"/>
    <dgm:cxn modelId="{0CA5AD7F-F78F-4A31-BB1C-2D308771D969}" type="presParOf" srcId="{9994254A-8C34-4887-B1F7-4EBFC7C39D65}" destId="{3BB72912-37F7-43D0-B06C-56F901F5E7EB}" srcOrd="10" destOrd="0" presId="urn:microsoft.com/office/officeart/2008/layout/LinedList"/>
    <dgm:cxn modelId="{EC8F636C-506A-4AAE-AE63-BBE0DC9BA094}" type="presParOf" srcId="{9994254A-8C34-4887-B1F7-4EBFC7C39D65}" destId="{AF628C8E-21E7-4C69-9BCE-A7BCE7D9097F}" srcOrd="11" destOrd="0" presId="urn:microsoft.com/office/officeart/2008/layout/LinedList"/>
    <dgm:cxn modelId="{356E7233-06C7-4CF5-807B-1636977A84C3}" type="presParOf" srcId="{AF628C8E-21E7-4C69-9BCE-A7BCE7D9097F}" destId="{9D999AF2-F57E-4F29-B989-373227077456}" srcOrd="0" destOrd="0" presId="urn:microsoft.com/office/officeart/2008/layout/LinedList"/>
    <dgm:cxn modelId="{9D2D5EAD-EDFA-4E8B-B665-670BE6D527EC}" type="presParOf" srcId="{AF628C8E-21E7-4C69-9BCE-A7BCE7D9097F}" destId="{74D2BCB2-C5AE-4ED2-B199-6CC91CB06679}" srcOrd="1" destOrd="0" presId="urn:microsoft.com/office/officeart/2008/layout/LinedList"/>
    <dgm:cxn modelId="{0814A65F-5417-45D3-8A3F-E5FE9ED1C506}" type="presParOf" srcId="{9994254A-8C34-4887-B1F7-4EBFC7C39D65}" destId="{F71E2E84-E676-4600-857B-9E26114833F1}" srcOrd="12" destOrd="0" presId="urn:microsoft.com/office/officeart/2008/layout/LinedList"/>
    <dgm:cxn modelId="{DF4C17E8-9144-4E17-9CDF-483EEA672BC3}" type="presParOf" srcId="{9994254A-8C34-4887-B1F7-4EBFC7C39D65}" destId="{55C3975E-1797-4048-BBFD-51E428BC34D3}" srcOrd="13" destOrd="0" presId="urn:microsoft.com/office/officeart/2008/layout/LinedList"/>
    <dgm:cxn modelId="{43BA44DB-7EB1-45F8-A68D-E1742606C11A}" type="presParOf" srcId="{55C3975E-1797-4048-BBFD-51E428BC34D3}" destId="{EA96AE8E-B0C1-4082-8C23-C3EE407951BC}" srcOrd="0" destOrd="0" presId="urn:microsoft.com/office/officeart/2008/layout/LinedList"/>
    <dgm:cxn modelId="{7249EF94-5A30-4297-98A9-8E591106CC5A}" type="presParOf" srcId="{55C3975E-1797-4048-BBFD-51E428BC34D3}" destId="{B5241D70-229F-494A-99AD-B955320CFB62}" srcOrd="1" destOrd="0" presId="urn:microsoft.com/office/officeart/2008/layout/LinedList"/>
    <dgm:cxn modelId="{EEDBF9ED-0612-4E30-AD6A-617974DC333E}" type="presParOf" srcId="{9994254A-8C34-4887-B1F7-4EBFC7C39D65}" destId="{4B04CF0A-5C2D-4954-9B01-16033A16D9BF}" srcOrd="14" destOrd="0" presId="urn:microsoft.com/office/officeart/2008/layout/LinedList"/>
    <dgm:cxn modelId="{EE553293-9C78-45CF-A42D-0AD1667B715A}" type="presParOf" srcId="{9994254A-8C34-4887-B1F7-4EBFC7C39D65}" destId="{26C12F82-A379-4FDD-AEF8-C0CD70217CCE}" srcOrd="15" destOrd="0" presId="urn:microsoft.com/office/officeart/2008/layout/LinedList"/>
    <dgm:cxn modelId="{451CE364-AE6C-4058-A3BB-713776C5F278}" type="presParOf" srcId="{26C12F82-A379-4FDD-AEF8-C0CD70217CCE}" destId="{5D4168A2-CA2D-4A7D-9459-7E1236FC95FA}" srcOrd="0" destOrd="0" presId="urn:microsoft.com/office/officeart/2008/layout/LinedList"/>
    <dgm:cxn modelId="{D8A85A9E-E253-44E9-BF0E-DC0077DC0939}" type="presParOf" srcId="{26C12F82-A379-4FDD-AEF8-C0CD70217CCE}" destId="{8A279D35-1063-44EA-8789-3A6D6E89ECE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0F35CE-10E5-4BE6-9CC0-3CC80B51C562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F06353C-99F3-4A7D-B33C-8CAD4E5456B7}">
      <dgm:prSet phldrT="[Текст]"/>
      <dgm:spPr/>
      <dgm:t>
        <a:bodyPr/>
        <a:lstStyle/>
        <a:p>
          <a:r>
            <a:rPr lang="ru-RU" dirty="0"/>
            <a:t>Равенство участников гражданских правоотношений</a:t>
          </a:r>
        </a:p>
      </dgm:t>
    </dgm:pt>
    <dgm:pt modelId="{03990B9C-2F32-4B8F-BDAF-5C9227D7FC6F}" type="parTrans" cxnId="{031976EB-D3CB-4280-B00E-A07325FA5A89}">
      <dgm:prSet/>
      <dgm:spPr/>
      <dgm:t>
        <a:bodyPr/>
        <a:lstStyle/>
        <a:p>
          <a:endParaRPr lang="ru-RU"/>
        </a:p>
      </dgm:t>
    </dgm:pt>
    <dgm:pt modelId="{CE20A212-AFF6-4317-8F9F-214880B81E32}" type="sibTrans" cxnId="{031976EB-D3CB-4280-B00E-A07325FA5A89}">
      <dgm:prSet/>
      <dgm:spPr/>
      <dgm:t>
        <a:bodyPr/>
        <a:lstStyle/>
        <a:p>
          <a:endParaRPr lang="ru-RU"/>
        </a:p>
      </dgm:t>
    </dgm:pt>
    <dgm:pt modelId="{30E253D8-C3CB-476A-985C-C2813DD58264}">
      <dgm:prSet phldrT="[Текст]"/>
      <dgm:spPr/>
      <dgm:t>
        <a:bodyPr/>
        <a:lstStyle/>
        <a:p>
          <a:r>
            <a:rPr lang="ru-RU" dirty="0"/>
            <a:t>Неприкосновенность собственности</a:t>
          </a:r>
        </a:p>
      </dgm:t>
    </dgm:pt>
    <dgm:pt modelId="{7841480D-EDFE-4004-B6A1-74FB0B6ED75F}" type="parTrans" cxnId="{B37624F1-ED70-4AAD-A141-6D26FE37B449}">
      <dgm:prSet/>
      <dgm:spPr/>
      <dgm:t>
        <a:bodyPr/>
        <a:lstStyle/>
        <a:p>
          <a:endParaRPr lang="ru-RU"/>
        </a:p>
      </dgm:t>
    </dgm:pt>
    <dgm:pt modelId="{2CD8237C-3ED7-4072-9147-EB8616D08B21}" type="sibTrans" cxnId="{B37624F1-ED70-4AAD-A141-6D26FE37B449}">
      <dgm:prSet/>
      <dgm:spPr/>
      <dgm:t>
        <a:bodyPr/>
        <a:lstStyle/>
        <a:p>
          <a:endParaRPr lang="ru-RU"/>
        </a:p>
      </dgm:t>
    </dgm:pt>
    <dgm:pt modelId="{BEAAB97B-3A50-4143-81ED-A2C00A98F3EC}">
      <dgm:prSet phldrT="[Текст]"/>
      <dgm:spPr/>
      <dgm:t>
        <a:bodyPr/>
        <a:lstStyle/>
        <a:p>
          <a:r>
            <a:rPr lang="ru-RU" dirty="0"/>
            <a:t>Свобода договора</a:t>
          </a:r>
        </a:p>
      </dgm:t>
    </dgm:pt>
    <dgm:pt modelId="{801249A7-77FA-4D30-8FB1-B6C1E273B009}" type="parTrans" cxnId="{A2E17363-E9EC-4C05-8F00-BDD412F294B5}">
      <dgm:prSet/>
      <dgm:spPr/>
      <dgm:t>
        <a:bodyPr/>
        <a:lstStyle/>
        <a:p>
          <a:endParaRPr lang="ru-RU"/>
        </a:p>
      </dgm:t>
    </dgm:pt>
    <dgm:pt modelId="{27ADE0BD-E0DE-4545-8C23-080E9AE28E08}" type="sibTrans" cxnId="{A2E17363-E9EC-4C05-8F00-BDD412F294B5}">
      <dgm:prSet/>
      <dgm:spPr/>
      <dgm:t>
        <a:bodyPr/>
        <a:lstStyle/>
        <a:p>
          <a:endParaRPr lang="ru-RU"/>
        </a:p>
      </dgm:t>
    </dgm:pt>
    <dgm:pt modelId="{44807281-4DB0-441A-A650-676C500190AC}">
      <dgm:prSet phldrT="[Текст]"/>
      <dgm:spPr/>
      <dgm:t>
        <a:bodyPr/>
        <a:lstStyle/>
        <a:p>
          <a:r>
            <a:rPr lang="ru-RU" dirty="0"/>
            <a:t>Недопустимость произвольного вмешательства в частные дела</a:t>
          </a:r>
        </a:p>
      </dgm:t>
    </dgm:pt>
    <dgm:pt modelId="{3D7AD2B1-C700-4EF2-93E4-BF08E6FD11C7}" type="parTrans" cxnId="{43FDDE85-5C64-4D31-9836-0427E534E305}">
      <dgm:prSet/>
      <dgm:spPr/>
      <dgm:t>
        <a:bodyPr/>
        <a:lstStyle/>
        <a:p>
          <a:endParaRPr lang="ru-RU"/>
        </a:p>
      </dgm:t>
    </dgm:pt>
    <dgm:pt modelId="{D6CF06CD-6438-41D1-86A5-611F95D94D80}" type="sibTrans" cxnId="{43FDDE85-5C64-4D31-9836-0427E534E305}">
      <dgm:prSet/>
      <dgm:spPr/>
      <dgm:t>
        <a:bodyPr/>
        <a:lstStyle/>
        <a:p>
          <a:endParaRPr lang="ru-RU"/>
        </a:p>
      </dgm:t>
    </dgm:pt>
    <dgm:pt modelId="{E5C7321F-62EC-48FC-8850-47C069C31D1E}">
      <dgm:prSet phldrT="[Текст]"/>
      <dgm:spPr/>
      <dgm:t>
        <a:bodyPr/>
        <a:lstStyle/>
        <a:p>
          <a:r>
            <a:rPr lang="ru-RU" dirty="0"/>
            <a:t>Необходимость беспрепятственного осуществления гражданских прав</a:t>
          </a:r>
        </a:p>
      </dgm:t>
    </dgm:pt>
    <dgm:pt modelId="{38363795-DF52-4457-95B1-A142A480573B}" type="parTrans" cxnId="{3BF8D8BC-18FC-4F13-B72A-CC5047EC915C}">
      <dgm:prSet/>
      <dgm:spPr/>
      <dgm:t>
        <a:bodyPr/>
        <a:lstStyle/>
        <a:p>
          <a:endParaRPr lang="ru-RU"/>
        </a:p>
      </dgm:t>
    </dgm:pt>
    <dgm:pt modelId="{EDA114DC-428D-4BE6-8491-8832127B76F8}" type="sibTrans" cxnId="{3BF8D8BC-18FC-4F13-B72A-CC5047EC915C}">
      <dgm:prSet/>
      <dgm:spPr/>
      <dgm:t>
        <a:bodyPr/>
        <a:lstStyle/>
        <a:p>
          <a:endParaRPr lang="ru-RU"/>
        </a:p>
      </dgm:t>
    </dgm:pt>
    <dgm:pt modelId="{DA11658C-0D35-4779-ABAA-7081DE5B3E93}">
      <dgm:prSet phldrT="[Текст]"/>
      <dgm:spPr/>
      <dgm:t>
        <a:bodyPr/>
        <a:lstStyle/>
        <a:p>
          <a:r>
            <a:rPr lang="ru-RU" dirty="0"/>
            <a:t>Обеспечение восстановления нарушенных прав и их судебной защиты</a:t>
          </a:r>
        </a:p>
      </dgm:t>
    </dgm:pt>
    <dgm:pt modelId="{5CA7A0B5-5E76-42E4-B037-BC67801378E5}" type="parTrans" cxnId="{EE5A8F1B-3014-45B6-8E12-283DC65382B7}">
      <dgm:prSet/>
      <dgm:spPr/>
      <dgm:t>
        <a:bodyPr/>
        <a:lstStyle/>
        <a:p>
          <a:endParaRPr lang="ru-RU"/>
        </a:p>
      </dgm:t>
    </dgm:pt>
    <dgm:pt modelId="{5DF28A39-DE74-45EB-AF7D-8CFEF16A2770}" type="sibTrans" cxnId="{EE5A8F1B-3014-45B6-8E12-283DC65382B7}">
      <dgm:prSet/>
      <dgm:spPr/>
      <dgm:t>
        <a:bodyPr/>
        <a:lstStyle/>
        <a:p>
          <a:endParaRPr lang="ru-RU"/>
        </a:p>
      </dgm:t>
    </dgm:pt>
    <dgm:pt modelId="{71834D39-A755-4F81-BBBA-9AC717773688}" type="pres">
      <dgm:prSet presAssocID="{A90F35CE-10E5-4BE6-9CC0-3CC80B51C562}" presName="Name0" presStyleCnt="0">
        <dgm:presLayoutVars>
          <dgm:chMax val="7"/>
          <dgm:chPref val="7"/>
          <dgm:dir/>
        </dgm:presLayoutVars>
      </dgm:prSet>
      <dgm:spPr/>
    </dgm:pt>
    <dgm:pt modelId="{12F2B788-321D-4750-BF88-9272DECDD5BD}" type="pres">
      <dgm:prSet presAssocID="{A90F35CE-10E5-4BE6-9CC0-3CC80B51C562}" presName="Name1" presStyleCnt="0"/>
      <dgm:spPr/>
    </dgm:pt>
    <dgm:pt modelId="{247F4301-3D9D-4D34-9C35-E201E34D4692}" type="pres">
      <dgm:prSet presAssocID="{A90F35CE-10E5-4BE6-9CC0-3CC80B51C562}" presName="cycle" presStyleCnt="0"/>
      <dgm:spPr/>
    </dgm:pt>
    <dgm:pt modelId="{27F4D293-B565-4D72-873D-F5938838C660}" type="pres">
      <dgm:prSet presAssocID="{A90F35CE-10E5-4BE6-9CC0-3CC80B51C562}" presName="srcNode" presStyleLbl="node1" presStyleIdx="0" presStyleCnt="6"/>
      <dgm:spPr/>
    </dgm:pt>
    <dgm:pt modelId="{D788F6CC-49F6-4408-B22D-86B5AB8FEDE3}" type="pres">
      <dgm:prSet presAssocID="{A90F35CE-10E5-4BE6-9CC0-3CC80B51C562}" presName="conn" presStyleLbl="parChTrans1D2" presStyleIdx="0" presStyleCnt="1"/>
      <dgm:spPr/>
    </dgm:pt>
    <dgm:pt modelId="{086EBFE5-781B-43F7-8DEF-043F50A2AC43}" type="pres">
      <dgm:prSet presAssocID="{A90F35CE-10E5-4BE6-9CC0-3CC80B51C562}" presName="extraNode" presStyleLbl="node1" presStyleIdx="0" presStyleCnt="6"/>
      <dgm:spPr/>
    </dgm:pt>
    <dgm:pt modelId="{AC939DA4-4C74-4684-A2BB-44273F1D5DB9}" type="pres">
      <dgm:prSet presAssocID="{A90F35CE-10E5-4BE6-9CC0-3CC80B51C562}" presName="dstNode" presStyleLbl="node1" presStyleIdx="0" presStyleCnt="6"/>
      <dgm:spPr/>
    </dgm:pt>
    <dgm:pt modelId="{95C2FD0D-5505-4EFA-A8E5-8009599646E8}" type="pres">
      <dgm:prSet presAssocID="{4F06353C-99F3-4A7D-B33C-8CAD4E5456B7}" presName="text_1" presStyleLbl="node1" presStyleIdx="0" presStyleCnt="6">
        <dgm:presLayoutVars>
          <dgm:bulletEnabled val="1"/>
        </dgm:presLayoutVars>
      </dgm:prSet>
      <dgm:spPr/>
    </dgm:pt>
    <dgm:pt modelId="{BD753214-C60A-4DB8-8D9E-87403DA5E62D}" type="pres">
      <dgm:prSet presAssocID="{4F06353C-99F3-4A7D-B33C-8CAD4E5456B7}" presName="accent_1" presStyleCnt="0"/>
      <dgm:spPr/>
    </dgm:pt>
    <dgm:pt modelId="{311AEF7B-5FA2-4E08-B4CE-FAE567877990}" type="pres">
      <dgm:prSet presAssocID="{4F06353C-99F3-4A7D-B33C-8CAD4E5456B7}" presName="accentRepeatNode" presStyleLbl="solidFgAcc1" presStyleIdx="0" presStyleCnt="6"/>
      <dgm:spPr/>
    </dgm:pt>
    <dgm:pt modelId="{BA41D228-906E-407E-95F9-F3AA770E1734}" type="pres">
      <dgm:prSet presAssocID="{30E253D8-C3CB-476A-985C-C2813DD58264}" presName="text_2" presStyleLbl="node1" presStyleIdx="1" presStyleCnt="6">
        <dgm:presLayoutVars>
          <dgm:bulletEnabled val="1"/>
        </dgm:presLayoutVars>
      </dgm:prSet>
      <dgm:spPr/>
    </dgm:pt>
    <dgm:pt modelId="{82E6CF6C-0469-4308-8B59-59851CADC880}" type="pres">
      <dgm:prSet presAssocID="{30E253D8-C3CB-476A-985C-C2813DD58264}" presName="accent_2" presStyleCnt="0"/>
      <dgm:spPr/>
    </dgm:pt>
    <dgm:pt modelId="{4685062A-A027-4E25-B975-9FD8C7996567}" type="pres">
      <dgm:prSet presAssocID="{30E253D8-C3CB-476A-985C-C2813DD58264}" presName="accentRepeatNode" presStyleLbl="solidFgAcc1" presStyleIdx="1" presStyleCnt="6"/>
      <dgm:spPr/>
    </dgm:pt>
    <dgm:pt modelId="{C4347298-2373-4577-B258-EBA123E4F253}" type="pres">
      <dgm:prSet presAssocID="{BEAAB97B-3A50-4143-81ED-A2C00A98F3EC}" presName="text_3" presStyleLbl="node1" presStyleIdx="2" presStyleCnt="6">
        <dgm:presLayoutVars>
          <dgm:bulletEnabled val="1"/>
        </dgm:presLayoutVars>
      </dgm:prSet>
      <dgm:spPr/>
    </dgm:pt>
    <dgm:pt modelId="{DDF7865C-E690-4410-911A-31596A75E0C3}" type="pres">
      <dgm:prSet presAssocID="{BEAAB97B-3A50-4143-81ED-A2C00A98F3EC}" presName="accent_3" presStyleCnt="0"/>
      <dgm:spPr/>
    </dgm:pt>
    <dgm:pt modelId="{B1E4A848-C8D9-42AD-8DBB-AF0EFF6C5571}" type="pres">
      <dgm:prSet presAssocID="{BEAAB97B-3A50-4143-81ED-A2C00A98F3EC}" presName="accentRepeatNode" presStyleLbl="solidFgAcc1" presStyleIdx="2" presStyleCnt="6"/>
      <dgm:spPr/>
    </dgm:pt>
    <dgm:pt modelId="{3236DCD8-DCE8-4587-81A7-1D8EF8BD8DCA}" type="pres">
      <dgm:prSet presAssocID="{44807281-4DB0-441A-A650-676C500190AC}" presName="text_4" presStyleLbl="node1" presStyleIdx="3" presStyleCnt="6">
        <dgm:presLayoutVars>
          <dgm:bulletEnabled val="1"/>
        </dgm:presLayoutVars>
      </dgm:prSet>
      <dgm:spPr/>
    </dgm:pt>
    <dgm:pt modelId="{272E470D-4322-4C5D-88EE-EFFB2E536041}" type="pres">
      <dgm:prSet presAssocID="{44807281-4DB0-441A-A650-676C500190AC}" presName="accent_4" presStyleCnt="0"/>
      <dgm:spPr/>
    </dgm:pt>
    <dgm:pt modelId="{406719CC-3457-4FF8-A464-EE8DE7242AB9}" type="pres">
      <dgm:prSet presAssocID="{44807281-4DB0-441A-A650-676C500190AC}" presName="accentRepeatNode" presStyleLbl="solidFgAcc1" presStyleIdx="3" presStyleCnt="6"/>
      <dgm:spPr/>
    </dgm:pt>
    <dgm:pt modelId="{D70E1C07-DD38-4444-B05A-A6CE40992994}" type="pres">
      <dgm:prSet presAssocID="{E5C7321F-62EC-48FC-8850-47C069C31D1E}" presName="text_5" presStyleLbl="node1" presStyleIdx="4" presStyleCnt="6">
        <dgm:presLayoutVars>
          <dgm:bulletEnabled val="1"/>
        </dgm:presLayoutVars>
      </dgm:prSet>
      <dgm:spPr/>
    </dgm:pt>
    <dgm:pt modelId="{09A4F748-5EF6-46BE-B013-9714CCF80403}" type="pres">
      <dgm:prSet presAssocID="{E5C7321F-62EC-48FC-8850-47C069C31D1E}" presName="accent_5" presStyleCnt="0"/>
      <dgm:spPr/>
    </dgm:pt>
    <dgm:pt modelId="{C88361C0-2CA6-4027-A8E6-4E3EF39E5389}" type="pres">
      <dgm:prSet presAssocID="{E5C7321F-62EC-48FC-8850-47C069C31D1E}" presName="accentRepeatNode" presStyleLbl="solidFgAcc1" presStyleIdx="4" presStyleCnt="6"/>
      <dgm:spPr/>
    </dgm:pt>
    <dgm:pt modelId="{1966232D-50FA-466A-A7E6-913E36073760}" type="pres">
      <dgm:prSet presAssocID="{DA11658C-0D35-4779-ABAA-7081DE5B3E93}" presName="text_6" presStyleLbl="node1" presStyleIdx="5" presStyleCnt="6">
        <dgm:presLayoutVars>
          <dgm:bulletEnabled val="1"/>
        </dgm:presLayoutVars>
      </dgm:prSet>
      <dgm:spPr/>
    </dgm:pt>
    <dgm:pt modelId="{6C1F46E5-7023-4B22-972C-C81F2A6078FA}" type="pres">
      <dgm:prSet presAssocID="{DA11658C-0D35-4779-ABAA-7081DE5B3E93}" presName="accent_6" presStyleCnt="0"/>
      <dgm:spPr/>
    </dgm:pt>
    <dgm:pt modelId="{D6CE05D2-770F-4540-B1CB-C7815FDC4BAB}" type="pres">
      <dgm:prSet presAssocID="{DA11658C-0D35-4779-ABAA-7081DE5B3E93}" presName="accentRepeatNode" presStyleLbl="solidFgAcc1" presStyleIdx="5" presStyleCnt="6"/>
      <dgm:spPr/>
    </dgm:pt>
  </dgm:ptLst>
  <dgm:cxnLst>
    <dgm:cxn modelId="{591BC30C-251C-4997-86DE-EAA2867384C4}" type="presOf" srcId="{DA11658C-0D35-4779-ABAA-7081DE5B3E93}" destId="{1966232D-50FA-466A-A7E6-913E36073760}" srcOrd="0" destOrd="0" presId="urn:microsoft.com/office/officeart/2008/layout/VerticalCurvedList"/>
    <dgm:cxn modelId="{EE5A8F1B-3014-45B6-8E12-283DC65382B7}" srcId="{A90F35CE-10E5-4BE6-9CC0-3CC80B51C562}" destId="{DA11658C-0D35-4779-ABAA-7081DE5B3E93}" srcOrd="5" destOrd="0" parTransId="{5CA7A0B5-5E76-42E4-B037-BC67801378E5}" sibTransId="{5DF28A39-DE74-45EB-AF7D-8CFEF16A2770}"/>
    <dgm:cxn modelId="{0BBACB27-F10B-4C21-A3B6-9AD948826194}" type="presOf" srcId="{CE20A212-AFF6-4317-8F9F-214880B81E32}" destId="{D788F6CC-49F6-4408-B22D-86B5AB8FEDE3}" srcOrd="0" destOrd="0" presId="urn:microsoft.com/office/officeart/2008/layout/VerticalCurvedList"/>
    <dgm:cxn modelId="{4039B338-AF72-4A9B-9673-7C982D0E944D}" type="presOf" srcId="{44807281-4DB0-441A-A650-676C500190AC}" destId="{3236DCD8-DCE8-4587-81A7-1D8EF8BD8DCA}" srcOrd="0" destOrd="0" presId="urn:microsoft.com/office/officeart/2008/layout/VerticalCurvedList"/>
    <dgm:cxn modelId="{38A4695F-F8EE-4F85-92BE-2D0748B3FE86}" type="presOf" srcId="{A90F35CE-10E5-4BE6-9CC0-3CC80B51C562}" destId="{71834D39-A755-4F81-BBBA-9AC717773688}" srcOrd="0" destOrd="0" presId="urn:microsoft.com/office/officeart/2008/layout/VerticalCurvedList"/>
    <dgm:cxn modelId="{A2E17363-E9EC-4C05-8F00-BDD412F294B5}" srcId="{A90F35CE-10E5-4BE6-9CC0-3CC80B51C562}" destId="{BEAAB97B-3A50-4143-81ED-A2C00A98F3EC}" srcOrd="2" destOrd="0" parTransId="{801249A7-77FA-4D30-8FB1-B6C1E273B009}" sibTransId="{27ADE0BD-E0DE-4545-8C23-080E9AE28E08}"/>
    <dgm:cxn modelId="{11768F59-08B2-4164-9F09-EAAF62B64B87}" type="presOf" srcId="{E5C7321F-62EC-48FC-8850-47C069C31D1E}" destId="{D70E1C07-DD38-4444-B05A-A6CE40992994}" srcOrd="0" destOrd="0" presId="urn:microsoft.com/office/officeart/2008/layout/VerticalCurvedList"/>
    <dgm:cxn modelId="{43FDDE85-5C64-4D31-9836-0427E534E305}" srcId="{A90F35CE-10E5-4BE6-9CC0-3CC80B51C562}" destId="{44807281-4DB0-441A-A650-676C500190AC}" srcOrd="3" destOrd="0" parTransId="{3D7AD2B1-C700-4EF2-93E4-BF08E6FD11C7}" sibTransId="{D6CF06CD-6438-41D1-86A5-611F95D94D80}"/>
    <dgm:cxn modelId="{6BFAFF95-12ED-4D3D-ACB7-A2C173E29D50}" type="presOf" srcId="{BEAAB97B-3A50-4143-81ED-A2C00A98F3EC}" destId="{C4347298-2373-4577-B258-EBA123E4F253}" srcOrd="0" destOrd="0" presId="urn:microsoft.com/office/officeart/2008/layout/VerticalCurvedList"/>
    <dgm:cxn modelId="{ADF35BB5-04E1-4827-9023-8F8B2682A9CA}" type="presOf" srcId="{30E253D8-C3CB-476A-985C-C2813DD58264}" destId="{BA41D228-906E-407E-95F9-F3AA770E1734}" srcOrd="0" destOrd="0" presId="urn:microsoft.com/office/officeart/2008/layout/VerticalCurvedList"/>
    <dgm:cxn modelId="{3BF8D8BC-18FC-4F13-B72A-CC5047EC915C}" srcId="{A90F35CE-10E5-4BE6-9CC0-3CC80B51C562}" destId="{E5C7321F-62EC-48FC-8850-47C069C31D1E}" srcOrd="4" destOrd="0" parTransId="{38363795-DF52-4457-95B1-A142A480573B}" sibTransId="{EDA114DC-428D-4BE6-8491-8832127B76F8}"/>
    <dgm:cxn modelId="{3BFE26CD-7B9A-4AA4-B7AC-7E93C353385C}" type="presOf" srcId="{4F06353C-99F3-4A7D-B33C-8CAD4E5456B7}" destId="{95C2FD0D-5505-4EFA-A8E5-8009599646E8}" srcOrd="0" destOrd="0" presId="urn:microsoft.com/office/officeart/2008/layout/VerticalCurvedList"/>
    <dgm:cxn modelId="{031976EB-D3CB-4280-B00E-A07325FA5A89}" srcId="{A90F35CE-10E5-4BE6-9CC0-3CC80B51C562}" destId="{4F06353C-99F3-4A7D-B33C-8CAD4E5456B7}" srcOrd="0" destOrd="0" parTransId="{03990B9C-2F32-4B8F-BDAF-5C9227D7FC6F}" sibTransId="{CE20A212-AFF6-4317-8F9F-214880B81E32}"/>
    <dgm:cxn modelId="{B37624F1-ED70-4AAD-A141-6D26FE37B449}" srcId="{A90F35CE-10E5-4BE6-9CC0-3CC80B51C562}" destId="{30E253D8-C3CB-476A-985C-C2813DD58264}" srcOrd="1" destOrd="0" parTransId="{7841480D-EDFE-4004-B6A1-74FB0B6ED75F}" sibTransId="{2CD8237C-3ED7-4072-9147-EB8616D08B21}"/>
    <dgm:cxn modelId="{67906ECD-FD07-4DD4-B48F-1E56D0C363B0}" type="presParOf" srcId="{71834D39-A755-4F81-BBBA-9AC717773688}" destId="{12F2B788-321D-4750-BF88-9272DECDD5BD}" srcOrd="0" destOrd="0" presId="urn:microsoft.com/office/officeart/2008/layout/VerticalCurvedList"/>
    <dgm:cxn modelId="{B1EFCBB3-4EE7-405C-9756-D77F162D1658}" type="presParOf" srcId="{12F2B788-321D-4750-BF88-9272DECDD5BD}" destId="{247F4301-3D9D-4D34-9C35-E201E34D4692}" srcOrd="0" destOrd="0" presId="urn:microsoft.com/office/officeart/2008/layout/VerticalCurvedList"/>
    <dgm:cxn modelId="{813542AD-79B8-40DF-AF08-4F8D5455E012}" type="presParOf" srcId="{247F4301-3D9D-4D34-9C35-E201E34D4692}" destId="{27F4D293-B565-4D72-873D-F5938838C660}" srcOrd="0" destOrd="0" presId="urn:microsoft.com/office/officeart/2008/layout/VerticalCurvedList"/>
    <dgm:cxn modelId="{3B37E55C-9976-4228-AC43-9E5EFC054A9B}" type="presParOf" srcId="{247F4301-3D9D-4D34-9C35-E201E34D4692}" destId="{D788F6CC-49F6-4408-B22D-86B5AB8FEDE3}" srcOrd="1" destOrd="0" presId="urn:microsoft.com/office/officeart/2008/layout/VerticalCurvedList"/>
    <dgm:cxn modelId="{2DCEA9FC-D2A0-40F2-8C20-1F1BCB45BCDD}" type="presParOf" srcId="{247F4301-3D9D-4D34-9C35-E201E34D4692}" destId="{086EBFE5-781B-43F7-8DEF-043F50A2AC43}" srcOrd="2" destOrd="0" presId="urn:microsoft.com/office/officeart/2008/layout/VerticalCurvedList"/>
    <dgm:cxn modelId="{C988DC40-4679-4642-A8D5-6E977D9D5D08}" type="presParOf" srcId="{247F4301-3D9D-4D34-9C35-E201E34D4692}" destId="{AC939DA4-4C74-4684-A2BB-44273F1D5DB9}" srcOrd="3" destOrd="0" presId="urn:microsoft.com/office/officeart/2008/layout/VerticalCurvedList"/>
    <dgm:cxn modelId="{3A89CB2B-513E-49E7-BCEB-D52B521B94C9}" type="presParOf" srcId="{12F2B788-321D-4750-BF88-9272DECDD5BD}" destId="{95C2FD0D-5505-4EFA-A8E5-8009599646E8}" srcOrd="1" destOrd="0" presId="urn:microsoft.com/office/officeart/2008/layout/VerticalCurvedList"/>
    <dgm:cxn modelId="{8FE06609-A978-4B71-92D1-670B3F750B9D}" type="presParOf" srcId="{12F2B788-321D-4750-BF88-9272DECDD5BD}" destId="{BD753214-C60A-4DB8-8D9E-87403DA5E62D}" srcOrd="2" destOrd="0" presId="urn:microsoft.com/office/officeart/2008/layout/VerticalCurvedList"/>
    <dgm:cxn modelId="{851D769E-EE13-4A1C-823A-5CB9BFD20895}" type="presParOf" srcId="{BD753214-C60A-4DB8-8D9E-87403DA5E62D}" destId="{311AEF7B-5FA2-4E08-B4CE-FAE567877990}" srcOrd="0" destOrd="0" presId="urn:microsoft.com/office/officeart/2008/layout/VerticalCurvedList"/>
    <dgm:cxn modelId="{04FE25EA-8039-4C47-8558-E327D46DBA1B}" type="presParOf" srcId="{12F2B788-321D-4750-BF88-9272DECDD5BD}" destId="{BA41D228-906E-407E-95F9-F3AA770E1734}" srcOrd="3" destOrd="0" presId="urn:microsoft.com/office/officeart/2008/layout/VerticalCurvedList"/>
    <dgm:cxn modelId="{A6FFE8C4-6628-4FEC-9445-4928902ADC7F}" type="presParOf" srcId="{12F2B788-321D-4750-BF88-9272DECDD5BD}" destId="{82E6CF6C-0469-4308-8B59-59851CADC880}" srcOrd="4" destOrd="0" presId="urn:microsoft.com/office/officeart/2008/layout/VerticalCurvedList"/>
    <dgm:cxn modelId="{29E573BA-860B-4846-AA10-898F68D20328}" type="presParOf" srcId="{82E6CF6C-0469-4308-8B59-59851CADC880}" destId="{4685062A-A027-4E25-B975-9FD8C7996567}" srcOrd="0" destOrd="0" presId="urn:microsoft.com/office/officeart/2008/layout/VerticalCurvedList"/>
    <dgm:cxn modelId="{A613A66E-CDC9-410F-9D3F-33BA54C33910}" type="presParOf" srcId="{12F2B788-321D-4750-BF88-9272DECDD5BD}" destId="{C4347298-2373-4577-B258-EBA123E4F253}" srcOrd="5" destOrd="0" presId="urn:microsoft.com/office/officeart/2008/layout/VerticalCurvedList"/>
    <dgm:cxn modelId="{33B7BCD7-CA8D-4634-84C3-76FB034226A4}" type="presParOf" srcId="{12F2B788-321D-4750-BF88-9272DECDD5BD}" destId="{DDF7865C-E690-4410-911A-31596A75E0C3}" srcOrd="6" destOrd="0" presId="urn:microsoft.com/office/officeart/2008/layout/VerticalCurvedList"/>
    <dgm:cxn modelId="{CE4024B9-CC71-428A-B568-C3388D5EB0BE}" type="presParOf" srcId="{DDF7865C-E690-4410-911A-31596A75E0C3}" destId="{B1E4A848-C8D9-42AD-8DBB-AF0EFF6C5571}" srcOrd="0" destOrd="0" presId="urn:microsoft.com/office/officeart/2008/layout/VerticalCurvedList"/>
    <dgm:cxn modelId="{DA717A67-930A-4C0D-AE66-2B0CBD87AC13}" type="presParOf" srcId="{12F2B788-321D-4750-BF88-9272DECDD5BD}" destId="{3236DCD8-DCE8-4587-81A7-1D8EF8BD8DCA}" srcOrd="7" destOrd="0" presId="urn:microsoft.com/office/officeart/2008/layout/VerticalCurvedList"/>
    <dgm:cxn modelId="{4682A4F1-8899-4D29-8D37-2EB64B2E3236}" type="presParOf" srcId="{12F2B788-321D-4750-BF88-9272DECDD5BD}" destId="{272E470D-4322-4C5D-88EE-EFFB2E536041}" srcOrd="8" destOrd="0" presId="urn:microsoft.com/office/officeart/2008/layout/VerticalCurvedList"/>
    <dgm:cxn modelId="{A2ABA0BE-F550-4EFE-85B7-5F1888F41902}" type="presParOf" srcId="{272E470D-4322-4C5D-88EE-EFFB2E536041}" destId="{406719CC-3457-4FF8-A464-EE8DE7242AB9}" srcOrd="0" destOrd="0" presId="urn:microsoft.com/office/officeart/2008/layout/VerticalCurvedList"/>
    <dgm:cxn modelId="{6EC13758-5E20-46DB-9F67-0DF9173F3996}" type="presParOf" srcId="{12F2B788-321D-4750-BF88-9272DECDD5BD}" destId="{D70E1C07-DD38-4444-B05A-A6CE40992994}" srcOrd="9" destOrd="0" presId="urn:microsoft.com/office/officeart/2008/layout/VerticalCurvedList"/>
    <dgm:cxn modelId="{137DA34C-5982-49E6-AA78-5D0671450A25}" type="presParOf" srcId="{12F2B788-321D-4750-BF88-9272DECDD5BD}" destId="{09A4F748-5EF6-46BE-B013-9714CCF80403}" srcOrd="10" destOrd="0" presId="urn:microsoft.com/office/officeart/2008/layout/VerticalCurvedList"/>
    <dgm:cxn modelId="{8364B200-0F3D-4F11-961A-9578E385361F}" type="presParOf" srcId="{09A4F748-5EF6-46BE-B013-9714CCF80403}" destId="{C88361C0-2CA6-4027-A8E6-4E3EF39E5389}" srcOrd="0" destOrd="0" presId="urn:microsoft.com/office/officeart/2008/layout/VerticalCurvedList"/>
    <dgm:cxn modelId="{E38545A4-C5DB-4684-90A4-60F47F49F8BB}" type="presParOf" srcId="{12F2B788-321D-4750-BF88-9272DECDD5BD}" destId="{1966232D-50FA-466A-A7E6-913E36073760}" srcOrd="11" destOrd="0" presId="urn:microsoft.com/office/officeart/2008/layout/VerticalCurvedList"/>
    <dgm:cxn modelId="{3F8C0EC0-BEC7-4971-BC16-9B31890AED8D}" type="presParOf" srcId="{12F2B788-321D-4750-BF88-9272DECDD5BD}" destId="{6C1F46E5-7023-4B22-972C-C81F2A6078FA}" srcOrd="12" destOrd="0" presId="urn:microsoft.com/office/officeart/2008/layout/VerticalCurvedList"/>
    <dgm:cxn modelId="{C364E7CD-F9A3-4F66-B0E3-6757366168BD}" type="presParOf" srcId="{6C1F46E5-7023-4B22-972C-C81F2A6078FA}" destId="{D6CE05D2-770F-4540-B1CB-C7815FDC4B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49A7AC-66B7-4D83-92DE-390FF7DE2471}" type="doc">
      <dgm:prSet loTypeId="urn:microsoft.com/office/officeart/2008/layout/LinedList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1EF9C30-DCFA-435D-96D0-BF91691F1BB1}">
      <dgm:prSet phldrT="[Текст]"/>
      <dgm:spPr/>
      <dgm:t>
        <a:bodyPr/>
        <a:lstStyle/>
        <a:p>
          <a:r>
            <a:rPr lang="ru-RU" dirty="0"/>
            <a:t>Общая часть</a:t>
          </a:r>
        </a:p>
      </dgm:t>
    </dgm:pt>
    <dgm:pt modelId="{9485B349-44DE-4E7C-A096-ADCB98ADFD3F}" type="parTrans" cxnId="{ADFB0F4E-BF96-4C2D-86B1-283B5A6524FF}">
      <dgm:prSet/>
      <dgm:spPr/>
      <dgm:t>
        <a:bodyPr/>
        <a:lstStyle/>
        <a:p>
          <a:endParaRPr lang="ru-RU"/>
        </a:p>
      </dgm:t>
    </dgm:pt>
    <dgm:pt modelId="{91478683-01D9-4AD4-827D-1E1C9CAB26BF}" type="sibTrans" cxnId="{ADFB0F4E-BF96-4C2D-86B1-283B5A6524FF}">
      <dgm:prSet/>
      <dgm:spPr/>
      <dgm:t>
        <a:bodyPr/>
        <a:lstStyle/>
        <a:p>
          <a:endParaRPr lang="ru-RU"/>
        </a:p>
      </dgm:t>
    </dgm:pt>
    <dgm:pt modelId="{0DD2D158-D32C-4CCD-B3BE-727222E555B0}">
      <dgm:prSet phldrT="[Текст]"/>
      <dgm:spPr/>
      <dgm:t>
        <a:bodyPr/>
        <a:lstStyle/>
        <a:p>
          <a:r>
            <a:rPr lang="ru-RU" dirty="0"/>
            <a:t>Понятие и предмет гражданского права</a:t>
          </a:r>
        </a:p>
      </dgm:t>
    </dgm:pt>
    <dgm:pt modelId="{E3144C61-9068-4ECD-A921-E8D4FC347D57}" type="parTrans" cxnId="{F7661435-2CBA-400F-8FED-38A70D59BED9}">
      <dgm:prSet/>
      <dgm:spPr/>
      <dgm:t>
        <a:bodyPr/>
        <a:lstStyle/>
        <a:p>
          <a:endParaRPr lang="ru-RU"/>
        </a:p>
      </dgm:t>
    </dgm:pt>
    <dgm:pt modelId="{2A320651-F069-4E56-8C63-5ACCA3C5BE2D}" type="sibTrans" cxnId="{F7661435-2CBA-400F-8FED-38A70D59BED9}">
      <dgm:prSet/>
      <dgm:spPr/>
      <dgm:t>
        <a:bodyPr/>
        <a:lstStyle/>
        <a:p>
          <a:endParaRPr lang="ru-RU"/>
        </a:p>
      </dgm:t>
    </dgm:pt>
    <dgm:pt modelId="{744294C4-593E-4C43-9B92-35BF44F5EF51}">
      <dgm:prSet phldrT="[Текст]"/>
      <dgm:spPr/>
      <dgm:t>
        <a:bodyPr/>
        <a:lstStyle/>
        <a:p>
          <a:r>
            <a:rPr lang="ru-RU" dirty="0"/>
            <a:t>Особенная часть</a:t>
          </a:r>
        </a:p>
      </dgm:t>
    </dgm:pt>
    <dgm:pt modelId="{80D5C5D5-1430-40F5-8CFE-4831481CDF06}" type="parTrans" cxnId="{90A4BF9C-A572-41B7-9E97-A7D28F51FD0B}">
      <dgm:prSet/>
      <dgm:spPr/>
      <dgm:t>
        <a:bodyPr/>
        <a:lstStyle/>
        <a:p>
          <a:endParaRPr lang="ru-RU"/>
        </a:p>
      </dgm:t>
    </dgm:pt>
    <dgm:pt modelId="{70584186-3450-41B7-919A-5FB6D226B666}" type="sibTrans" cxnId="{90A4BF9C-A572-41B7-9E97-A7D28F51FD0B}">
      <dgm:prSet/>
      <dgm:spPr/>
      <dgm:t>
        <a:bodyPr/>
        <a:lstStyle/>
        <a:p>
          <a:endParaRPr lang="ru-RU"/>
        </a:p>
      </dgm:t>
    </dgm:pt>
    <dgm:pt modelId="{656763F5-40A9-4F34-A207-05D45608D017}">
      <dgm:prSet phldrT="[Текст]"/>
      <dgm:spPr/>
      <dgm:t>
        <a:bodyPr/>
        <a:lstStyle/>
        <a:p>
          <a:r>
            <a:rPr lang="ru-RU" dirty="0"/>
            <a:t>Вещное (имущественное) право</a:t>
          </a:r>
        </a:p>
      </dgm:t>
    </dgm:pt>
    <dgm:pt modelId="{F3D43E06-9700-4AEA-BD3D-90FDFE3123F5}" type="parTrans" cxnId="{8839EEAF-DD1F-4572-9141-50A6C8D1DE2B}">
      <dgm:prSet/>
      <dgm:spPr/>
      <dgm:t>
        <a:bodyPr/>
        <a:lstStyle/>
        <a:p>
          <a:endParaRPr lang="ru-RU"/>
        </a:p>
      </dgm:t>
    </dgm:pt>
    <dgm:pt modelId="{F3685642-C965-4D15-B8C4-C9356E05EA69}" type="sibTrans" cxnId="{8839EEAF-DD1F-4572-9141-50A6C8D1DE2B}">
      <dgm:prSet/>
      <dgm:spPr/>
      <dgm:t>
        <a:bodyPr/>
        <a:lstStyle/>
        <a:p>
          <a:endParaRPr lang="ru-RU"/>
        </a:p>
      </dgm:t>
    </dgm:pt>
    <dgm:pt modelId="{3E7A6DE7-88EB-4551-8C37-64110C3A3A1C}">
      <dgm:prSet phldrT="[Текст]"/>
      <dgm:spPr/>
      <dgm:t>
        <a:bodyPr/>
        <a:lstStyle/>
        <a:p>
          <a:r>
            <a:rPr lang="ru-RU" dirty="0"/>
            <a:t>Гражданские правоотношения</a:t>
          </a:r>
        </a:p>
      </dgm:t>
    </dgm:pt>
    <dgm:pt modelId="{FEE5FE31-54B3-4B75-A1C8-C008E2E64892}" type="parTrans" cxnId="{47E1C2F0-D4CE-4AC4-B6D2-9E4719FD6169}">
      <dgm:prSet/>
      <dgm:spPr/>
      <dgm:t>
        <a:bodyPr/>
        <a:lstStyle/>
        <a:p>
          <a:endParaRPr lang="ru-RU"/>
        </a:p>
      </dgm:t>
    </dgm:pt>
    <dgm:pt modelId="{8F17FB0D-6EA7-481B-99A0-3FE8DDFB437E}" type="sibTrans" cxnId="{47E1C2F0-D4CE-4AC4-B6D2-9E4719FD6169}">
      <dgm:prSet/>
      <dgm:spPr/>
      <dgm:t>
        <a:bodyPr/>
        <a:lstStyle/>
        <a:p>
          <a:endParaRPr lang="ru-RU"/>
        </a:p>
      </dgm:t>
    </dgm:pt>
    <dgm:pt modelId="{D27D792D-FB33-4003-8B7A-242260F09E29}">
      <dgm:prSet phldrT="[Текст]"/>
      <dgm:spPr/>
      <dgm:t>
        <a:bodyPr/>
        <a:lstStyle/>
        <a:p>
          <a:r>
            <a:rPr lang="ru-RU" dirty="0"/>
            <a:t>Субъекты гражданских правоотношений</a:t>
          </a:r>
        </a:p>
      </dgm:t>
    </dgm:pt>
    <dgm:pt modelId="{7DD9FD72-6B9C-4656-8F4F-2AA4B12A1BA8}" type="parTrans" cxnId="{7A58A064-4319-4F7D-8AEE-007841AEB7AD}">
      <dgm:prSet/>
      <dgm:spPr/>
      <dgm:t>
        <a:bodyPr/>
        <a:lstStyle/>
        <a:p>
          <a:endParaRPr lang="ru-RU"/>
        </a:p>
      </dgm:t>
    </dgm:pt>
    <dgm:pt modelId="{BA9FDAE9-331F-41F4-9F49-8AFA21F6926F}" type="sibTrans" cxnId="{7A58A064-4319-4F7D-8AEE-007841AEB7AD}">
      <dgm:prSet/>
      <dgm:spPr/>
      <dgm:t>
        <a:bodyPr/>
        <a:lstStyle/>
        <a:p>
          <a:endParaRPr lang="ru-RU"/>
        </a:p>
      </dgm:t>
    </dgm:pt>
    <dgm:pt modelId="{96557416-922A-415B-A209-EB244C9283FA}">
      <dgm:prSet phldrT="[Текст]"/>
      <dgm:spPr/>
      <dgm:t>
        <a:bodyPr/>
        <a:lstStyle/>
        <a:p>
          <a:r>
            <a:rPr lang="ru-RU" dirty="0"/>
            <a:t>Объекты гражданских прав</a:t>
          </a:r>
        </a:p>
      </dgm:t>
    </dgm:pt>
    <dgm:pt modelId="{F763E179-472B-48C0-BC2C-CD389A7ABAD3}" type="parTrans" cxnId="{F517D07B-9A4B-4F9B-ABDC-EB890BE7D29A}">
      <dgm:prSet/>
      <dgm:spPr/>
      <dgm:t>
        <a:bodyPr/>
        <a:lstStyle/>
        <a:p>
          <a:endParaRPr lang="ru-RU"/>
        </a:p>
      </dgm:t>
    </dgm:pt>
    <dgm:pt modelId="{43183695-EDBC-404C-85FE-EC9DDE02B206}" type="sibTrans" cxnId="{F517D07B-9A4B-4F9B-ABDC-EB890BE7D29A}">
      <dgm:prSet/>
      <dgm:spPr/>
      <dgm:t>
        <a:bodyPr/>
        <a:lstStyle/>
        <a:p>
          <a:endParaRPr lang="ru-RU"/>
        </a:p>
      </dgm:t>
    </dgm:pt>
    <dgm:pt modelId="{B630D928-14FE-4B13-AC8B-1130A01E3B67}">
      <dgm:prSet phldrT="[Текст]"/>
      <dgm:spPr/>
      <dgm:t>
        <a:bodyPr/>
        <a:lstStyle/>
        <a:p>
          <a:r>
            <a:rPr lang="ru-RU" dirty="0"/>
            <a:t>Обязательственное и договорное право</a:t>
          </a:r>
        </a:p>
      </dgm:t>
    </dgm:pt>
    <dgm:pt modelId="{E8ED7A69-4533-488F-B0BA-3E6153971C6B}" type="parTrans" cxnId="{B2748D9B-3E46-4828-BD67-27363B349F1A}">
      <dgm:prSet/>
      <dgm:spPr/>
      <dgm:t>
        <a:bodyPr/>
        <a:lstStyle/>
        <a:p>
          <a:endParaRPr lang="ru-RU"/>
        </a:p>
      </dgm:t>
    </dgm:pt>
    <dgm:pt modelId="{14D4BDB0-5BBA-4FFB-94B0-F50519ADA4C5}" type="sibTrans" cxnId="{B2748D9B-3E46-4828-BD67-27363B349F1A}">
      <dgm:prSet/>
      <dgm:spPr/>
      <dgm:t>
        <a:bodyPr/>
        <a:lstStyle/>
        <a:p>
          <a:endParaRPr lang="ru-RU"/>
        </a:p>
      </dgm:t>
    </dgm:pt>
    <dgm:pt modelId="{6B21AD5A-5938-4481-944D-469F3BC33B3D}">
      <dgm:prSet phldrT="[Текст]"/>
      <dgm:spPr/>
      <dgm:t>
        <a:bodyPr/>
        <a:lstStyle/>
        <a:p>
          <a:r>
            <a:rPr lang="ru-RU" dirty="0"/>
            <a:t>Наследственное право</a:t>
          </a:r>
        </a:p>
      </dgm:t>
    </dgm:pt>
    <dgm:pt modelId="{6429FE94-F48D-4816-B2EC-B82FDB04591F}" type="parTrans" cxnId="{4B00526B-5E0B-466A-A39F-2731E7B2E40B}">
      <dgm:prSet/>
      <dgm:spPr/>
      <dgm:t>
        <a:bodyPr/>
        <a:lstStyle/>
        <a:p>
          <a:endParaRPr lang="ru-RU"/>
        </a:p>
      </dgm:t>
    </dgm:pt>
    <dgm:pt modelId="{84BB7D41-6AEF-4E11-B66C-9DFF42A635F7}" type="sibTrans" cxnId="{4B00526B-5E0B-466A-A39F-2731E7B2E40B}">
      <dgm:prSet/>
      <dgm:spPr/>
      <dgm:t>
        <a:bodyPr/>
        <a:lstStyle/>
        <a:p>
          <a:endParaRPr lang="ru-RU"/>
        </a:p>
      </dgm:t>
    </dgm:pt>
    <dgm:pt modelId="{EE54E3D6-2A7B-460C-9AEE-7A6275E86EB0}">
      <dgm:prSet phldrT="[Текст]"/>
      <dgm:spPr/>
      <dgm:t>
        <a:bodyPr/>
        <a:lstStyle/>
        <a:p>
          <a:r>
            <a:rPr lang="ru-RU" dirty="0"/>
            <a:t>Право интеллектуальной собственности</a:t>
          </a:r>
        </a:p>
      </dgm:t>
    </dgm:pt>
    <dgm:pt modelId="{190026A7-D46D-4794-91BF-EC8367EE0FA2}" type="parTrans" cxnId="{9AB7967A-728B-494A-A033-3188CEA9554E}">
      <dgm:prSet/>
      <dgm:spPr/>
      <dgm:t>
        <a:bodyPr/>
        <a:lstStyle/>
        <a:p>
          <a:endParaRPr lang="ru-RU"/>
        </a:p>
      </dgm:t>
    </dgm:pt>
    <dgm:pt modelId="{643ECA1E-A237-49F4-AD50-FE1427F0325D}" type="sibTrans" cxnId="{9AB7967A-728B-494A-A033-3188CEA9554E}">
      <dgm:prSet/>
      <dgm:spPr/>
      <dgm:t>
        <a:bodyPr/>
        <a:lstStyle/>
        <a:p>
          <a:endParaRPr lang="ru-RU"/>
        </a:p>
      </dgm:t>
    </dgm:pt>
    <dgm:pt modelId="{60CE2487-7D80-4502-8E11-C605AD13DD72}" type="pres">
      <dgm:prSet presAssocID="{AB49A7AC-66B7-4D83-92DE-390FF7DE2471}" presName="vert0" presStyleCnt="0">
        <dgm:presLayoutVars>
          <dgm:dir/>
          <dgm:animOne val="branch"/>
          <dgm:animLvl val="lvl"/>
        </dgm:presLayoutVars>
      </dgm:prSet>
      <dgm:spPr/>
    </dgm:pt>
    <dgm:pt modelId="{179DA8B2-01E6-4DF0-B1C9-C6171E7CC287}" type="pres">
      <dgm:prSet presAssocID="{E1EF9C30-DCFA-435D-96D0-BF91691F1BB1}" presName="thickLine" presStyleLbl="alignNode1" presStyleIdx="0" presStyleCnt="2"/>
      <dgm:spPr/>
    </dgm:pt>
    <dgm:pt modelId="{83EF4E87-A4F1-4FDB-A714-DBF72A09D49C}" type="pres">
      <dgm:prSet presAssocID="{E1EF9C30-DCFA-435D-96D0-BF91691F1BB1}" presName="horz1" presStyleCnt="0"/>
      <dgm:spPr/>
    </dgm:pt>
    <dgm:pt modelId="{4AAA16F9-2190-4690-BE16-18578122FCD6}" type="pres">
      <dgm:prSet presAssocID="{E1EF9C30-DCFA-435D-96D0-BF91691F1BB1}" presName="tx1" presStyleLbl="revTx" presStyleIdx="0" presStyleCnt="10"/>
      <dgm:spPr/>
    </dgm:pt>
    <dgm:pt modelId="{773196C4-1364-4B4C-9F01-4D484AF4B4DB}" type="pres">
      <dgm:prSet presAssocID="{E1EF9C30-DCFA-435D-96D0-BF91691F1BB1}" presName="vert1" presStyleCnt="0"/>
      <dgm:spPr/>
    </dgm:pt>
    <dgm:pt modelId="{064C73A9-2B1F-43A4-9DA0-F7ED31331549}" type="pres">
      <dgm:prSet presAssocID="{0DD2D158-D32C-4CCD-B3BE-727222E555B0}" presName="vertSpace2a" presStyleCnt="0"/>
      <dgm:spPr/>
    </dgm:pt>
    <dgm:pt modelId="{A879B971-248D-4F9F-BF10-3F24CB6CEF58}" type="pres">
      <dgm:prSet presAssocID="{0DD2D158-D32C-4CCD-B3BE-727222E555B0}" presName="horz2" presStyleCnt="0"/>
      <dgm:spPr/>
    </dgm:pt>
    <dgm:pt modelId="{8673995E-3B4E-46AB-98F5-4AF3AFEE6B78}" type="pres">
      <dgm:prSet presAssocID="{0DD2D158-D32C-4CCD-B3BE-727222E555B0}" presName="horzSpace2" presStyleCnt="0"/>
      <dgm:spPr/>
    </dgm:pt>
    <dgm:pt modelId="{2CD80E61-38B1-4EF0-8DCC-51439D847004}" type="pres">
      <dgm:prSet presAssocID="{0DD2D158-D32C-4CCD-B3BE-727222E555B0}" presName="tx2" presStyleLbl="revTx" presStyleIdx="1" presStyleCnt="10"/>
      <dgm:spPr/>
    </dgm:pt>
    <dgm:pt modelId="{BF757B61-BF88-4D32-A7B2-3B7F7DB7387E}" type="pres">
      <dgm:prSet presAssocID="{0DD2D158-D32C-4CCD-B3BE-727222E555B0}" presName="vert2" presStyleCnt="0"/>
      <dgm:spPr/>
    </dgm:pt>
    <dgm:pt modelId="{79406A7E-461E-4F8F-B107-FED03EE594C9}" type="pres">
      <dgm:prSet presAssocID="{0DD2D158-D32C-4CCD-B3BE-727222E555B0}" presName="thinLine2b" presStyleLbl="callout" presStyleIdx="0" presStyleCnt="8"/>
      <dgm:spPr/>
    </dgm:pt>
    <dgm:pt modelId="{BA510D0D-2B59-4ED7-9A61-03B041CA7C47}" type="pres">
      <dgm:prSet presAssocID="{0DD2D158-D32C-4CCD-B3BE-727222E555B0}" presName="vertSpace2b" presStyleCnt="0"/>
      <dgm:spPr/>
    </dgm:pt>
    <dgm:pt modelId="{1BA4A209-2225-4C77-8738-5FD0780F7A8D}" type="pres">
      <dgm:prSet presAssocID="{3E7A6DE7-88EB-4551-8C37-64110C3A3A1C}" presName="horz2" presStyleCnt="0"/>
      <dgm:spPr/>
    </dgm:pt>
    <dgm:pt modelId="{56369652-45AB-41CC-92C4-93B97744A242}" type="pres">
      <dgm:prSet presAssocID="{3E7A6DE7-88EB-4551-8C37-64110C3A3A1C}" presName="horzSpace2" presStyleCnt="0"/>
      <dgm:spPr/>
    </dgm:pt>
    <dgm:pt modelId="{E47747A4-E1D8-490D-BAA7-A1751EC339AF}" type="pres">
      <dgm:prSet presAssocID="{3E7A6DE7-88EB-4551-8C37-64110C3A3A1C}" presName="tx2" presStyleLbl="revTx" presStyleIdx="2" presStyleCnt="10"/>
      <dgm:spPr/>
    </dgm:pt>
    <dgm:pt modelId="{395BC58D-6198-4477-9E45-BEDDEBC0FC8C}" type="pres">
      <dgm:prSet presAssocID="{3E7A6DE7-88EB-4551-8C37-64110C3A3A1C}" presName="vert2" presStyleCnt="0"/>
      <dgm:spPr/>
    </dgm:pt>
    <dgm:pt modelId="{C8C9A870-028B-43B4-8648-D7EEAC29686D}" type="pres">
      <dgm:prSet presAssocID="{3E7A6DE7-88EB-4551-8C37-64110C3A3A1C}" presName="thinLine2b" presStyleLbl="callout" presStyleIdx="1" presStyleCnt="8"/>
      <dgm:spPr/>
    </dgm:pt>
    <dgm:pt modelId="{2FC3C947-8E7B-4104-A223-5351CFC2CC33}" type="pres">
      <dgm:prSet presAssocID="{3E7A6DE7-88EB-4551-8C37-64110C3A3A1C}" presName="vertSpace2b" presStyleCnt="0"/>
      <dgm:spPr/>
    </dgm:pt>
    <dgm:pt modelId="{DB044619-A3AB-42DA-B3AB-AB311E9B3224}" type="pres">
      <dgm:prSet presAssocID="{D27D792D-FB33-4003-8B7A-242260F09E29}" presName="horz2" presStyleCnt="0"/>
      <dgm:spPr/>
    </dgm:pt>
    <dgm:pt modelId="{17368A44-B270-45DF-9A43-750D937505AF}" type="pres">
      <dgm:prSet presAssocID="{D27D792D-FB33-4003-8B7A-242260F09E29}" presName="horzSpace2" presStyleCnt="0"/>
      <dgm:spPr/>
    </dgm:pt>
    <dgm:pt modelId="{412FFA9C-6F14-4239-9942-264E18F4FBB7}" type="pres">
      <dgm:prSet presAssocID="{D27D792D-FB33-4003-8B7A-242260F09E29}" presName="tx2" presStyleLbl="revTx" presStyleIdx="3" presStyleCnt="10"/>
      <dgm:spPr/>
    </dgm:pt>
    <dgm:pt modelId="{5171FD0F-E914-4DE4-B84D-2FFD38E9A051}" type="pres">
      <dgm:prSet presAssocID="{D27D792D-FB33-4003-8B7A-242260F09E29}" presName="vert2" presStyleCnt="0"/>
      <dgm:spPr/>
    </dgm:pt>
    <dgm:pt modelId="{75F863E5-96F6-4474-BC46-F800DA374E2C}" type="pres">
      <dgm:prSet presAssocID="{D27D792D-FB33-4003-8B7A-242260F09E29}" presName="thinLine2b" presStyleLbl="callout" presStyleIdx="2" presStyleCnt="8"/>
      <dgm:spPr/>
    </dgm:pt>
    <dgm:pt modelId="{4847C42B-A7EE-466E-B6D0-287A58F94864}" type="pres">
      <dgm:prSet presAssocID="{D27D792D-FB33-4003-8B7A-242260F09E29}" presName="vertSpace2b" presStyleCnt="0"/>
      <dgm:spPr/>
    </dgm:pt>
    <dgm:pt modelId="{5D1F223E-281F-4BFC-9BAC-452FB87AEA91}" type="pres">
      <dgm:prSet presAssocID="{96557416-922A-415B-A209-EB244C9283FA}" presName="horz2" presStyleCnt="0"/>
      <dgm:spPr/>
    </dgm:pt>
    <dgm:pt modelId="{7A820484-2072-4F24-939D-F0C2B7A05AE7}" type="pres">
      <dgm:prSet presAssocID="{96557416-922A-415B-A209-EB244C9283FA}" presName="horzSpace2" presStyleCnt="0"/>
      <dgm:spPr/>
    </dgm:pt>
    <dgm:pt modelId="{4EAA0E2B-B344-44E2-A440-AEC8A2B6B1FE}" type="pres">
      <dgm:prSet presAssocID="{96557416-922A-415B-A209-EB244C9283FA}" presName="tx2" presStyleLbl="revTx" presStyleIdx="4" presStyleCnt="10"/>
      <dgm:spPr/>
    </dgm:pt>
    <dgm:pt modelId="{2D74A68B-B007-4295-82AA-E28CA8622877}" type="pres">
      <dgm:prSet presAssocID="{96557416-922A-415B-A209-EB244C9283FA}" presName="vert2" presStyleCnt="0"/>
      <dgm:spPr/>
    </dgm:pt>
    <dgm:pt modelId="{A6B61034-F4DF-4C48-B854-3163D29E3BEB}" type="pres">
      <dgm:prSet presAssocID="{96557416-922A-415B-A209-EB244C9283FA}" presName="thinLine2b" presStyleLbl="callout" presStyleIdx="3" presStyleCnt="8"/>
      <dgm:spPr/>
    </dgm:pt>
    <dgm:pt modelId="{2E057AA1-1249-4DDA-9880-0BAAE4D5FF86}" type="pres">
      <dgm:prSet presAssocID="{96557416-922A-415B-A209-EB244C9283FA}" presName="vertSpace2b" presStyleCnt="0"/>
      <dgm:spPr/>
    </dgm:pt>
    <dgm:pt modelId="{B472BDD0-5846-4DC0-B401-4E4DDD936C16}" type="pres">
      <dgm:prSet presAssocID="{744294C4-593E-4C43-9B92-35BF44F5EF51}" presName="thickLine" presStyleLbl="alignNode1" presStyleIdx="1" presStyleCnt="2"/>
      <dgm:spPr/>
    </dgm:pt>
    <dgm:pt modelId="{55892464-5F47-47B6-97E1-C7918E297478}" type="pres">
      <dgm:prSet presAssocID="{744294C4-593E-4C43-9B92-35BF44F5EF51}" presName="horz1" presStyleCnt="0"/>
      <dgm:spPr/>
    </dgm:pt>
    <dgm:pt modelId="{07E9C1F2-C7E8-4E13-9210-E38535FCE09B}" type="pres">
      <dgm:prSet presAssocID="{744294C4-593E-4C43-9B92-35BF44F5EF51}" presName="tx1" presStyleLbl="revTx" presStyleIdx="5" presStyleCnt="10"/>
      <dgm:spPr/>
    </dgm:pt>
    <dgm:pt modelId="{616C3784-F35C-48D9-96BA-768E55275140}" type="pres">
      <dgm:prSet presAssocID="{744294C4-593E-4C43-9B92-35BF44F5EF51}" presName="vert1" presStyleCnt="0"/>
      <dgm:spPr/>
    </dgm:pt>
    <dgm:pt modelId="{A1D80851-4ACB-4AB2-86E0-AA163714094C}" type="pres">
      <dgm:prSet presAssocID="{656763F5-40A9-4F34-A207-05D45608D017}" presName="vertSpace2a" presStyleCnt="0"/>
      <dgm:spPr/>
    </dgm:pt>
    <dgm:pt modelId="{092D5BDC-27AE-45B4-B0E2-8AC35172180A}" type="pres">
      <dgm:prSet presAssocID="{656763F5-40A9-4F34-A207-05D45608D017}" presName="horz2" presStyleCnt="0"/>
      <dgm:spPr/>
    </dgm:pt>
    <dgm:pt modelId="{77CB1C97-ADF1-4327-BF4C-7CDABB5CAF65}" type="pres">
      <dgm:prSet presAssocID="{656763F5-40A9-4F34-A207-05D45608D017}" presName="horzSpace2" presStyleCnt="0"/>
      <dgm:spPr/>
    </dgm:pt>
    <dgm:pt modelId="{E43182CC-83C7-4632-A9A5-D0D3927563A7}" type="pres">
      <dgm:prSet presAssocID="{656763F5-40A9-4F34-A207-05D45608D017}" presName="tx2" presStyleLbl="revTx" presStyleIdx="6" presStyleCnt="10"/>
      <dgm:spPr/>
    </dgm:pt>
    <dgm:pt modelId="{0D8F8F6C-A122-44FE-BBE9-86B1B670093B}" type="pres">
      <dgm:prSet presAssocID="{656763F5-40A9-4F34-A207-05D45608D017}" presName="vert2" presStyleCnt="0"/>
      <dgm:spPr/>
    </dgm:pt>
    <dgm:pt modelId="{A592B3CC-D1E8-46EF-A104-F85BADCCC917}" type="pres">
      <dgm:prSet presAssocID="{656763F5-40A9-4F34-A207-05D45608D017}" presName="thinLine2b" presStyleLbl="callout" presStyleIdx="4" presStyleCnt="8"/>
      <dgm:spPr/>
    </dgm:pt>
    <dgm:pt modelId="{28418DD3-8B18-4F1C-AA50-FDA3B3B3BE13}" type="pres">
      <dgm:prSet presAssocID="{656763F5-40A9-4F34-A207-05D45608D017}" presName="vertSpace2b" presStyleCnt="0"/>
      <dgm:spPr/>
    </dgm:pt>
    <dgm:pt modelId="{C482ED27-D25C-4B76-8085-2527041D0AB2}" type="pres">
      <dgm:prSet presAssocID="{B630D928-14FE-4B13-AC8B-1130A01E3B67}" presName="horz2" presStyleCnt="0"/>
      <dgm:spPr/>
    </dgm:pt>
    <dgm:pt modelId="{C8A48F60-6AC4-4B8F-9BFB-F909FC2D7435}" type="pres">
      <dgm:prSet presAssocID="{B630D928-14FE-4B13-AC8B-1130A01E3B67}" presName="horzSpace2" presStyleCnt="0"/>
      <dgm:spPr/>
    </dgm:pt>
    <dgm:pt modelId="{51A2A109-382D-4142-915A-1AED8ECD2A76}" type="pres">
      <dgm:prSet presAssocID="{B630D928-14FE-4B13-AC8B-1130A01E3B67}" presName="tx2" presStyleLbl="revTx" presStyleIdx="7" presStyleCnt="10"/>
      <dgm:spPr/>
    </dgm:pt>
    <dgm:pt modelId="{DB8928EC-765F-4553-BE4C-E5BC38F8F534}" type="pres">
      <dgm:prSet presAssocID="{B630D928-14FE-4B13-AC8B-1130A01E3B67}" presName="vert2" presStyleCnt="0"/>
      <dgm:spPr/>
    </dgm:pt>
    <dgm:pt modelId="{D59A857E-15D5-421F-B71E-D17AB70429C3}" type="pres">
      <dgm:prSet presAssocID="{B630D928-14FE-4B13-AC8B-1130A01E3B67}" presName="thinLine2b" presStyleLbl="callout" presStyleIdx="5" presStyleCnt="8"/>
      <dgm:spPr/>
    </dgm:pt>
    <dgm:pt modelId="{DE52DD0B-53A0-450D-8FB9-298A96E5A544}" type="pres">
      <dgm:prSet presAssocID="{B630D928-14FE-4B13-AC8B-1130A01E3B67}" presName="vertSpace2b" presStyleCnt="0"/>
      <dgm:spPr/>
    </dgm:pt>
    <dgm:pt modelId="{9DADB2B5-F03F-4ECB-8E92-8F83B41657DD}" type="pres">
      <dgm:prSet presAssocID="{6B21AD5A-5938-4481-944D-469F3BC33B3D}" presName="horz2" presStyleCnt="0"/>
      <dgm:spPr/>
    </dgm:pt>
    <dgm:pt modelId="{162D4CE8-DFEB-4688-B9CC-755606462149}" type="pres">
      <dgm:prSet presAssocID="{6B21AD5A-5938-4481-944D-469F3BC33B3D}" presName="horzSpace2" presStyleCnt="0"/>
      <dgm:spPr/>
    </dgm:pt>
    <dgm:pt modelId="{1E5C487E-8070-4B15-A496-BACF228C4CF5}" type="pres">
      <dgm:prSet presAssocID="{6B21AD5A-5938-4481-944D-469F3BC33B3D}" presName="tx2" presStyleLbl="revTx" presStyleIdx="8" presStyleCnt="10"/>
      <dgm:spPr/>
    </dgm:pt>
    <dgm:pt modelId="{3E8E15D2-07CE-421D-98D4-C736AD3AA517}" type="pres">
      <dgm:prSet presAssocID="{6B21AD5A-5938-4481-944D-469F3BC33B3D}" presName="vert2" presStyleCnt="0"/>
      <dgm:spPr/>
    </dgm:pt>
    <dgm:pt modelId="{5AEDE793-E7AD-4593-A282-C7F586A7702C}" type="pres">
      <dgm:prSet presAssocID="{6B21AD5A-5938-4481-944D-469F3BC33B3D}" presName="thinLine2b" presStyleLbl="callout" presStyleIdx="6" presStyleCnt="8"/>
      <dgm:spPr/>
    </dgm:pt>
    <dgm:pt modelId="{EB8292D4-06BD-47CF-8DFC-4E39A5192625}" type="pres">
      <dgm:prSet presAssocID="{6B21AD5A-5938-4481-944D-469F3BC33B3D}" presName="vertSpace2b" presStyleCnt="0"/>
      <dgm:spPr/>
    </dgm:pt>
    <dgm:pt modelId="{B91F47EA-1CFF-432F-A4DC-3F3BB7B56B06}" type="pres">
      <dgm:prSet presAssocID="{EE54E3D6-2A7B-460C-9AEE-7A6275E86EB0}" presName="horz2" presStyleCnt="0"/>
      <dgm:spPr/>
    </dgm:pt>
    <dgm:pt modelId="{3DCA24B4-99E5-4455-95D7-397EBCFA1ABD}" type="pres">
      <dgm:prSet presAssocID="{EE54E3D6-2A7B-460C-9AEE-7A6275E86EB0}" presName="horzSpace2" presStyleCnt="0"/>
      <dgm:spPr/>
    </dgm:pt>
    <dgm:pt modelId="{C384F314-85DF-4767-BF43-E3FBFCCE79F4}" type="pres">
      <dgm:prSet presAssocID="{EE54E3D6-2A7B-460C-9AEE-7A6275E86EB0}" presName="tx2" presStyleLbl="revTx" presStyleIdx="9" presStyleCnt="10"/>
      <dgm:spPr/>
    </dgm:pt>
    <dgm:pt modelId="{D72AA314-B5E7-40EA-A548-9ED2C3EBFCB4}" type="pres">
      <dgm:prSet presAssocID="{EE54E3D6-2A7B-460C-9AEE-7A6275E86EB0}" presName="vert2" presStyleCnt="0"/>
      <dgm:spPr/>
    </dgm:pt>
    <dgm:pt modelId="{40A30D3F-9CB2-4D3F-BE13-5556CC7A4364}" type="pres">
      <dgm:prSet presAssocID="{EE54E3D6-2A7B-460C-9AEE-7A6275E86EB0}" presName="thinLine2b" presStyleLbl="callout" presStyleIdx="7" presStyleCnt="8"/>
      <dgm:spPr/>
    </dgm:pt>
    <dgm:pt modelId="{5FEB54F5-B25C-4548-9CD7-BE435A9F1C04}" type="pres">
      <dgm:prSet presAssocID="{EE54E3D6-2A7B-460C-9AEE-7A6275E86EB0}" presName="vertSpace2b" presStyleCnt="0"/>
      <dgm:spPr/>
    </dgm:pt>
  </dgm:ptLst>
  <dgm:cxnLst>
    <dgm:cxn modelId="{6734081F-88E5-4ACD-B023-52B747809A1E}" type="presOf" srcId="{3E7A6DE7-88EB-4551-8C37-64110C3A3A1C}" destId="{E47747A4-E1D8-490D-BAA7-A1751EC339AF}" srcOrd="0" destOrd="0" presId="urn:microsoft.com/office/officeart/2008/layout/LinedList"/>
    <dgm:cxn modelId="{F078FA26-40C9-4362-B2F5-56105E3456A4}" type="presOf" srcId="{744294C4-593E-4C43-9B92-35BF44F5EF51}" destId="{07E9C1F2-C7E8-4E13-9210-E38535FCE09B}" srcOrd="0" destOrd="0" presId="urn:microsoft.com/office/officeart/2008/layout/LinedList"/>
    <dgm:cxn modelId="{F7661435-2CBA-400F-8FED-38A70D59BED9}" srcId="{E1EF9C30-DCFA-435D-96D0-BF91691F1BB1}" destId="{0DD2D158-D32C-4CCD-B3BE-727222E555B0}" srcOrd="0" destOrd="0" parTransId="{E3144C61-9068-4ECD-A921-E8D4FC347D57}" sibTransId="{2A320651-F069-4E56-8C63-5ACCA3C5BE2D}"/>
    <dgm:cxn modelId="{84D2F937-B9F6-47FF-B8CF-B6F3C037A5A9}" type="presOf" srcId="{AB49A7AC-66B7-4D83-92DE-390FF7DE2471}" destId="{60CE2487-7D80-4502-8E11-C605AD13DD72}" srcOrd="0" destOrd="0" presId="urn:microsoft.com/office/officeart/2008/layout/LinedList"/>
    <dgm:cxn modelId="{56404340-01E3-4DFF-9E46-1994E2A95654}" type="presOf" srcId="{EE54E3D6-2A7B-460C-9AEE-7A6275E86EB0}" destId="{C384F314-85DF-4767-BF43-E3FBFCCE79F4}" srcOrd="0" destOrd="0" presId="urn:microsoft.com/office/officeart/2008/layout/LinedList"/>
    <dgm:cxn modelId="{7A58A064-4319-4F7D-8AEE-007841AEB7AD}" srcId="{E1EF9C30-DCFA-435D-96D0-BF91691F1BB1}" destId="{D27D792D-FB33-4003-8B7A-242260F09E29}" srcOrd="2" destOrd="0" parTransId="{7DD9FD72-6B9C-4656-8F4F-2AA4B12A1BA8}" sibTransId="{BA9FDAE9-331F-41F4-9F49-8AFA21F6926F}"/>
    <dgm:cxn modelId="{6DF7636A-485E-49CB-BB0F-ED189320E30A}" type="presOf" srcId="{656763F5-40A9-4F34-A207-05D45608D017}" destId="{E43182CC-83C7-4632-A9A5-D0D3927563A7}" srcOrd="0" destOrd="0" presId="urn:microsoft.com/office/officeart/2008/layout/LinedList"/>
    <dgm:cxn modelId="{4B00526B-5E0B-466A-A39F-2731E7B2E40B}" srcId="{744294C4-593E-4C43-9B92-35BF44F5EF51}" destId="{6B21AD5A-5938-4481-944D-469F3BC33B3D}" srcOrd="2" destOrd="0" parTransId="{6429FE94-F48D-4816-B2EC-B82FDB04591F}" sibTransId="{84BB7D41-6AEF-4E11-B66C-9DFF42A635F7}"/>
    <dgm:cxn modelId="{ADFB0F4E-BF96-4C2D-86B1-283B5A6524FF}" srcId="{AB49A7AC-66B7-4D83-92DE-390FF7DE2471}" destId="{E1EF9C30-DCFA-435D-96D0-BF91691F1BB1}" srcOrd="0" destOrd="0" parTransId="{9485B349-44DE-4E7C-A096-ADCB98ADFD3F}" sibTransId="{91478683-01D9-4AD4-827D-1E1C9CAB26BF}"/>
    <dgm:cxn modelId="{19BBED71-CC9F-42A7-B049-84A0E942EB0A}" type="presOf" srcId="{D27D792D-FB33-4003-8B7A-242260F09E29}" destId="{412FFA9C-6F14-4239-9942-264E18F4FBB7}" srcOrd="0" destOrd="0" presId="urn:microsoft.com/office/officeart/2008/layout/LinedList"/>
    <dgm:cxn modelId="{9AB7967A-728B-494A-A033-3188CEA9554E}" srcId="{744294C4-593E-4C43-9B92-35BF44F5EF51}" destId="{EE54E3D6-2A7B-460C-9AEE-7A6275E86EB0}" srcOrd="3" destOrd="0" parTransId="{190026A7-D46D-4794-91BF-EC8367EE0FA2}" sibTransId="{643ECA1E-A237-49F4-AD50-FE1427F0325D}"/>
    <dgm:cxn modelId="{F517D07B-9A4B-4F9B-ABDC-EB890BE7D29A}" srcId="{E1EF9C30-DCFA-435D-96D0-BF91691F1BB1}" destId="{96557416-922A-415B-A209-EB244C9283FA}" srcOrd="3" destOrd="0" parTransId="{F763E179-472B-48C0-BC2C-CD389A7ABAD3}" sibTransId="{43183695-EDBC-404C-85FE-EC9DDE02B206}"/>
    <dgm:cxn modelId="{44FC8696-6B17-4162-AE7A-A5E481BA8E64}" type="presOf" srcId="{96557416-922A-415B-A209-EB244C9283FA}" destId="{4EAA0E2B-B344-44E2-A440-AEC8A2B6B1FE}" srcOrd="0" destOrd="0" presId="urn:microsoft.com/office/officeart/2008/layout/LinedList"/>
    <dgm:cxn modelId="{B2748D9B-3E46-4828-BD67-27363B349F1A}" srcId="{744294C4-593E-4C43-9B92-35BF44F5EF51}" destId="{B630D928-14FE-4B13-AC8B-1130A01E3B67}" srcOrd="1" destOrd="0" parTransId="{E8ED7A69-4533-488F-B0BA-3E6153971C6B}" sibTransId="{14D4BDB0-5BBA-4FFB-94B0-F50519ADA4C5}"/>
    <dgm:cxn modelId="{90A4BF9C-A572-41B7-9E97-A7D28F51FD0B}" srcId="{AB49A7AC-66B7-4D83-92DE-390FF7DE2471}" destId="{744294C4-593E-4C43-9B92-35BF44F5EF51}" srcOrd="1" destOrd="0" parTransId="{80D5C5D5-1430-40F5-8CFE-4831481CDF06}" sibTransId="{70584186-3450-41B7-919A-5FB6D226B666}"/>
    <dgm:cxn modelId="{8839EEAF-DD1F-4572-9141-50A6C8D1DE2B}" srcId="{744294C4-593E-4C43-9B92-35BF44F5EF51}" destId="{656763F5-40A9-4F34-A207-05D45608D017}" srcOrd="0" destOrd="0" parTransId="{F3D43E06-9700-4AEA-BD3D-90FDFE3123F5}" sibTransId="{F3685642-C965-4D15-B8C4-C9356E05EA69}"/>
    <dgm:cxn modelId="{8E2DA2BC-DB18-4056-857C-B0DA49C6E3BF}" type="presOf" srcId="{0DD2D158-D32C-4CCD-B3BE-727222E555B0}" destId="{2CD80E61-38B1-4EF0-8DCC-51439D847004}" srcOrd="0" destOrd="0" presId="urn:microsoft.com/office/officeart/2008/layout/LinedList"/>
    <dgm:cxn modelId="{57F314BE-769E-4220-9831-B7A520393BC4}" type="presOf" srcId="{6B21AD5A-5938-4481-944D-469F3BC33B3D}" destId="{1E5C487E-8070-4B15-A496-BACF228C4CF5}" srcOrd="0" destOrd="0" presId="urn:microsoft.com/office/officeart/2008/layout/LinedList"/>
    <dgm:cxn modelId="{3BCA2CC2-73EA-42DD-802B-DEBC9FBC1366}" type="presOf" srcId="{B630D928-14FE-4B13-AC8B-1130A01E3B67}" destId="{51A2A109-382D-4142-915A-1AED8ECD2A76}" srcOrd="0" destOrd="0" presId="urn:microsoft.com/office/officeart/2008/layout/LinedList"/>
    <dgm:cxn modelId="{B7FBEECA-8628-4CE4-B4BD-923E107F5503}" type="presOf" srcId="{E1EF9C30-DCFA-435D-96D0-BF91691F1BB1}" destId="{4AAA16F9-2190-4690-BE16-18578122FCD6}" srcOrd="0" destOrd="0" presId="urn:microsoft.com/office/officeart/2008/layout/LinedList"/>
    <dgm:cxn modelId="{47E1C2F0-D4CE-4AC4-B6D2-9E4719FD6169}" srcId="{E1EF9C30-DCFA-435D-96D0-BF91691F1BB1}" destId="{3E7A6DE7-88EB-4551-8C37-64110C3A3A1C}" srcOrd="1" destOrd="0" parTransId="{FEE5FE31-54B3-4B75-A1C8-C008E2E64892}" sibTransId="{8F17FB0D-6EA7-481B-99A0-3FE8DDFB437E}"/>
    <dgm:cxn modelId="{F74A4FAE-162E-4FA2-B15B-166DC8C946C5}" type="presParOf" srcId="{60CE2487-7D80-4502-8E11-C605AD13DD72}" destId="{179DA8B2-01E6-4DF0-B1C9-C6171E7CC287}" srcOrd="0" destOrd="0" presId="urn:microsoft.com/office/officeart/2008/layout/LinedList"/>
    <dgm:cxn modelId="{535E5684-AC9B-480C-ADD0-5C1F33BB01D6}" type="presParOf" srcId="{60CE2487-7D80-4502-8E11-C605AD13DD72}" destId="{83EF4E87-A4F1-4FDB-A714-DBF72A09D49C}" srcOrd="1" destOrd="0" presId="urn:microsoft.com/office/officeart/2008/layout/LinedList"/>
    <dgm:cxn modelId="{317B34BE-27B0-451B-9ACB-9C25581A2ABC}" type="presParOf" srcId="{83EF4E87-A4F1-4FDB-A714-DBF72A09D49C}" destId="{4AAA16F9-2190-4690-BE16-18578122FCD6}" srcOrd="0" destOrd="0" presId="urn:microsoft.com/office/officeart/2008/layout/LinedList"/>
    <dgm:cxn modelId="{787D0E11-27A1-4F7D-871B-1CA757E9DC3A}" type="presParOf" srcId="{83EF4E87-A4F1-4FDB-A714-DBF72A09D49C}" destId="{773196C4-1364-4B4C-9F01-4D484AF4B4DB}" srcOrd="1" destOrd="0" presId="urn:microsoft.com/office/officeart/2008/layout/LinedList"/>
    <dgm:cxn modelId="{B8F5AF5A-171D-431C-864F-BEA90F04B55A}" type="presParOf" srcId="{773196C4-1364-4B4C-9F01-4D484AF4B4DB}" destId="{064C73A9-2B1F-43A4-9DA0-F7ED31331549}" srcOrd="0" destOrd="0" presId="urn:microsoft.com/office/officeart/2008/layout/LinedList"/>
    <dgm:cxn modelId="{75E2E72B-9D5F-43DF-B0AA-5CE1182F621C}" type="presParOf" srcId="{773196C4-1364-4B4C-9F01-4D484AF4B4DB}" destId="{A879B971-248D-4F9F-BF10-3F24CB6CEF58}" srcOrd="1" destOrd="0" presId="urn:microsoft.com/office/officeart/2008/layout/LinedList"/>
    <dgm:cxn modelId="{19FBE1CD-EC62-4787-A5E5-B08E60D436C7}" type="presParOf" srcId="{A879B971-248D-4F9F-BF10-3F24CB6CEF58}" destId="{8673995E-3B4E-46AB-98F5-4AF3AFEE6B78}" srcOrd="0" destOrd="0" presId="urn:microsoft.com/office/officeart/2008/layout/LinedList"/>
    <dgm:cxn modelId="{5FC09046-CB98-4650-8F39-0F3BC896A8B3}" type="presParOf" srcId="{A879B971-248D-4F9F-BF10-3F24CB6CEF58}" destId="{2CD80E61-38B1-4EF0-8DCC-51439D847004}" srcOrd="1" destOrd="0" presId="urn:microsoft.com/office/officeart/2008/layout/LinedList"/>
    <dgm:cxn modelId="{F35EFFCA-301D-46D2-9058-6B0B76E96E91}" type="presParOf" srcId="{A879B971-248D-4F9F-BF10-3F24CB6CEF58}" destId="{BF757B61-BF88-4D32-A7B2-3B7F7DB7387E}" srcOrd="2" destOrd="0" presId="urn:microsoft.com/office/officeart/2008/layout/LinedList"/>
    <dgm:cxn modelId="{9BBE00D8-6A4F-4999-A482-1C80134EF968}" type="presParOf" srcId="{773196C4-1364-4B4C-9F01-4D484AF4B4DB}" destId="{79406A7E-461E-4F8F-B107-FED03EE594C9}" srcOrd="2" destOrd="0" presId="urn:microsoft.com/office/officeart/2008/layout/LinedList"/>
    <dgm:cxn modelId="{C0427E65-28A0-4C09-AA3E-2D932AB7A63C}" type="presParOf" srcId="{773196C4-1364-4B4C-9F01-4D484AF4B4DB}" destId="{BA510D0D-2B59-4ED7-9A61-03B041CA7C47}" srcOrd="3" destOrd="0" presId="urn:microsoft.com/office/officeart/2008/layout/LinedList"/>
    <dgm:cxn modelId="{A93906AC-AC04-4642-B8AB-166C37E3E59F}" type="presParOf" srcId="{773196C4-1364-4B4C-9F01-4D484AF4B4DB}" destId="{1BA4A209-2225-4C77-8738-5FD0780F7A8D}" srcOrd="4" destOrd="0" presId="urn:microsoft.com/office/officeart/2008/layout/LinedList"/>
    <dgm:cxn modelId="{572A1AD2-F42E-4164-BF94-8D4338EE17CA}" type="presParOf" srcId="{1BA4A209-2225-4C77-8738-5FD0780F7A8D}" destId="{56369652-45AB-41CC-92C4-93B97744A242}" srcOrd="0" destOrd="0" presId="urn:microsoft.com/office/officeart/2008/layout/LinedList"/>
    <dgm:cxn modelId="{39304CAF-A995-4B43-A145-3261CECFD354}" type="presParOf" srcId="{1BA4A209-2225-4C77-8738-5FD0780F7A8D}" destId="{E47747A4-E1D8-490D-BAA7-A1751EC339AF}" srcOrd="1" destOrd="0" presId="urn:microsoft.com/office/officeart/2008/layout/LinedList"/>
    <dgm:cxn modelId="{D96AC9CC-87E3-48BC-84C3-AE71C3150427}" type="presParOf" srcId="{1BA4A209-2225-4C77-8738-5FD0780F7A8D}" destId="{395BC58D-6198-4477-9E45-BEDDEBC0FC8C}" srcOrd="2" destOrd="0" presId="urn:microsoft.com/office/officeart/2008/layout/LinedList"/>
    <dgm:cxn modelId="{438FFA09-8E71-4D00-8E7C-A42D00B8FAD9}" type="presParOf" srcId="{773196C4-1364-4B4C-9F01-4D484AF4B4DB}" destId="{C8C9A870-028B-43B4-8648-D7EEAC29686D}" srcOrd="5" destOrd="0" presId="urn:microsoft.com/office/officeart/2008/layout/LinedList"/>
    <dgm:cxn modelId="{68354498-E47A-4513-88CF-8740C817914B}" type="presParOf" srcId="{773196C4-1364-4B4C-9F01-4D484AF4B4DB}" destId="{2FC3C947-8E7B-4104-A223-5351CFC2CC33}" srcOrd="6" destOrd="0" presId="urn:microsoft.com/office/officeart/2008/layout/LinedList"/>
    <dgm:cxn modelId="{1A6538F1-512D-4CC3-B477-6C8A01D158BB}" type="presParOf" srcId="{773196C4-1364-4B4C-9F01-4D484AF4B4DB}" destId="{DB044619-A3AB-42DA-B3AB-AB311E9B3224}" srcOrd="7" destOrd="0" presId="urn:microsoft.com/office/officeart/2008/layout/LinedList"/>
    <dgm:cxn modelId="{4777E0DC-2352-49F9-B004-3573D9290673}" type="presParOf" srcId="{DB044619-A3AB-42DA-B3AB-AB311E9B3224}" destId="{17368A44-B270-45DF-9A43-750D937505AF}" srcOrd="0" destOrd="0" presId="urn:microsoft.com/office/officeart/2008/layout/LinedList"/>
    <dgm:cxn modelId="{D9BD9A86-6C47-482B-A8F3-F6813EBE7416}" type="presParOf" srcId="{DB044619-A3AB-42DA-B3AB-AB311E9B3224}" destId="{412FFA9C-6F14-4239-9942-264E18F4FBB7}" srcOrd="1" destOrd="0" presId="urn:microsoft.com/office/officeart/2008/layout/LinedList"/>
    <dgm:cxn modelId="{EF6B8CE7-CBE7-4410-AEE9-27F91E74BBB9}" type="presParOf" srcId="{DB044619-A3AB-42DA-B3AB-AB311E9B3224}" destId="{5171FD0F-E914-4DE4-B84D-2FFD38E9A051}" srcOrd="2" destOrd="0" presId="urn:microsoft.com/office/officeart/2008/layout/LinedList"/>
    <dgm:cxn modelId="{118BF24E-9EAD-42F2-B7B3-FEB6F59A7FB0}" type="presParOf" srcId="{773196C4-1364-4B4C-9F01-4D484AF4B4DB}" destId="{75F863E5-96F6-4474-BC46-F800DA374E2C}" srcOrd="8" destOrd="0" presId="urn:microsoft.com/office/officeart/2008/layout/LinedList"/>
    <dgm:cxn modelId="{9FAC5D9E-7CEE-4663-A9E4-8EF2C499FB39}" type="presParOf" srcId="{773196C4-1364-4B4C-9F01-4D484AF4B4DB}" destId="{4847C42B-A7EE-466E-B6D0-287A58F94864}" srcOrd="9" destOrd="0" presId="urn:microsoft.com/office/officeart/2008/layout/LinedList"/>
    <dgm:cxn modelId="{97904A1C-746F-44FC-9E98-57BCA667ED6E}" type="presParOf" srcId="{773196C4-1364-4B4C-9F01-4D484AF4B4DB}" destId="{5D1F223E-281F-4BFC-9BAC-452FB87AEA91}" srcOrd="10" destOrd="0" presId="urn:microsoft.com/office/officeart/2008/layout/LinedList"/>
    <dgm:cxn modelId="{E6D4445D-D569-48B1-A0D0-472BAD29F8C4}" type="presParOf" srcId="{5D1F223E-281F-4BFC-9BAC-452FB87AEA91}" destId="{7A820484-2072-4F24-939D-F0C2B7A05AE7}" srcOrd="0" destOrd="0" presId="urn:microsoft.com/office/officeart/2008/layout/LinedList"/>
    <dgm:cxn modelId="{F81D7C08-B8B0-486F-8EAC-D729024695EC}" type="presParOf" srcId="{5D1F223E-281F-4BFC-9BAC-452FB87AEA91}" destId="{4EAA0E2B-B344-44E2-A440-AEC8A2B6B1FE}" srcOrd="1" destOrd="0" presId="urn:microsoft.com/office/officeart/2008/layout/LinedList"/>
    <dgm:cxn modelId="{0B572C91-5CCF-4CE0-9E64-96E7AA4038CF}" type="presParOf" srcId="{5D1F223E-281F-4BFC-9BAC-452FB87AEA91}" destId="{2D74A68B-B007-4295-82AA-E28CA8622877}" srcOrd="2" destOrd="0" presId="urn:microsoft.com/office/officeart/2008/layout/LinedList"/>
    <dgm:cxn modelId="{36F0866F-783E-47FD-ABF8-7D0B5438ADFD}" type="presParOf" srcId="{773196C4-1364-4B4C-9F01-4D484AF4B4DB}" destId="{A6B61034-F4DF-4C48-B854-3163D29E3BEB}" srcOrd="11" destOrd="0" presId="urn:microsoft.com/office/officeart/2008/layout/LinedList"/>
    <dgm:cxn modelId="{AC3759E9-3C8D-44E0-8FB1-F21C5DF3092A}" type="presParOf" srcId="{773196C4-1364-4B4C-9F01-4D484AF4B4DB}" destId="{2E057AA1-1249-4DDA-9880-0BAAE4D5FF86}" srcOrd="12" destOrd="0" presId="urn:microsoft.com/office/officeart/2008/layout/LinedList"/>
    <dgm:cxn modelId="{DC46C5E5-18F0-4AD1-9297-154FD9610286}" type="presParOf" srcId="{60CE2487-7D80-4502-8E11-C605AD13DD72}" destId="{B472BDD0-5846-4DC0-B401-4E4DDD936C16}" srcOrd="2" destOrd="0" presId="urn:microsoft.com/office/officeart/2008/layout/LinedList"/>
    <dgm:cxn modelId="{6C941AFD-6987-4438-8881-7A89B195085D}" type="presParOf" srcId="{60CE2487-7D80-4502-8E11-C605AD13DD72}" destId="{55892464-5F47-47B6-97E1-C7918E297478}" srcOrd="3" destOrd="0" presId="urn:microsoft.com/office/officeart/2008/layout/LinedList"/>
    <dgm:cxn modelId="{53FFA0FB-2FF3-4BC5-BF5A-AD8D1F376525}" type="presParOf" srcId="{55892464-5F47-47B6-97E1-C7918E297478}" destId="{07E9C1F2-C7E8-4E13-9210-E38535FCE09B}" srcOrd="0" destOrd="0" presId="urn:microsoft.com/office/officeart/2008/layout/LinedList"/>
    <dgm:cxn modelId="{655A9044-B590-48FF-B7E5-3AE83BCDFEF5}" type="presParOf" srcId="{55892464-5F47-47B6-97E1-C7918E297478}" destId="{616C3784-F35C-48D9-96BA-768E55275140}" srcOrd="1" destOrd="0" presId="urn:microsoft.com/office/officeart/2008/layout/LinedList"/>
    <dgm:cxn modelId="{A249E865-9992-4254-8D6A-A0C7FCC04E25}" type="presParOf" srcId="{616C3784-F35C-48D9-96BA-768E55275140}" destId="{A1D80851-4ACB-4AB2-86E0-AA163714094C}" srcOrd="0" destOrd="0" presId="urn:microsoft.com/office/officeart/2008/layout/LinedList"/>
    <dgm:cxn modelId="{6CA47A0F-78B3-4C64-9CC3-8BFDB7292567}" type="presParOf" srcId="{616C3784-F35C-48D9-96BA-768E55275140}" destId="{092D5BDC-27AE-45B4-B0E2-8AC35172180A}" srcOrd="1" destOrd="0" presId="urn:microsoft.com/office/officeart/2008/layout/LinedList"/>
    <dgm:cxn modelId="{DB9AF627-971A-4798-9634-903D2347856E}" type="presParOf" srcId="{092D5BDC-27AE-45B4-B0E2-8AC35172180A}" destId="{77CB1C97-ADF1-4327-BF4C-7CDABB5CAF65}" srcOrd="0" destOrd="0" presId="urn:microsoft.com/office/officeart/2008/layout/LinedList"/>
    <dgm:cxn modelId="{E025B69E-CD91-4D83-80E4-476278C9148C}" type="presParOf" srcId="{092D5BDC-27AE-45B4-B0E2-8AC35172180A}" destId="{E43182CC-83C7-4632-A9A5-D0D3927563A7}" srcOrd="1" destOrd="0" presId="urn:microsoft.com/office/officeart/2008/layout/LinedList"/>
    <dgm:cxn modelId="{C27AD409-BEBA-455A-BFD5-DBBE99361CB7}" type="presParOf" srcId="{092D5BDC-27AE-45B4-B0E2-8AC35172180A}" destId="{0D8F8F6C-A122-44FE-BBE9-86B1B670093B}" srcOrd="2" destOrd="0" presId="urn:microsoft.com/office/officeart/2008/layout/LinedList"/>
    <dgm:cxn modelId="{7F0BF0CF-BC80-4A7A-B0B6-102F824D1656}" type="presParOf" srcId="{616C3784-F35C-48D9-96BA-768E55275140}" destId="{A592B3CC-D1E8-46EF-A104-F85BADCCC917}" srcOrd="2" destOrd="0" presId="urn:microsoft.com/office/officeart/2008/layout/LinedList"/>
    <dgm:cxn modelId="{4F4B0408-A8EC-4C5C-9E87-2741065DB0E7}" type="presParOf" srcId="{616C3784-F35C-48D9-96BA-768E55275140}" destId="{28418DD3-8B18-4F1C-AA50-FDA3B3B3BE13}" srcOrd="3" destOrd="0" presId="urn:microsoft.com/office/officeart/2008/layout/LinedList"/>
    <dgm:cxn modelId="{6BFCEE28-2187-4D92-AFC3-932C10A5A7AC}" type="presParOf" srcId="{616C3784-F35C-48D9-96BA-768E55275140}" destId="{C482ED27-D25C-4B76-8085-2527041D0AB2}" srcOrd="4" destOrd="0" presId="urn:microsoft.com/office/officeart/2008/layout/LinedList"/>
    <dgm:cxn modelId="{69E7FD91-51D1-465C-85C1-9D72DFDC9B2F}" type="presParOf" srcId="{C482ED27-D25C-4B76-8085-2527041D0AB2}" destId="{C8A48F60-6AC4-4B8F-9BFB-F909FC2D7435}" srcOrd="0" destOrd="0" presId="urn:microsoft.com/office/officeart/2008/layout/LinedList"/>
    <dgm:cxn modelId="{A02377AF-7CBB-4AC4-B77C-3276DD6B46AF}" type="presParOf" srcId="{C482ED27-D25C-4B76-8085-2527041D0AB2}" destId="{51A2A109-382D-4142-915A-1AED8ECD2A76}" srcOrd="1" destOrd="0" presId="urn:microsoft.com/office/officeart/2008/layout/LinedList"/>
    <dgm:cxn modelId="{6CB253CD-95B5-44A9-AB57-C4196D580B3D}" type="presParOf" srcId="{C482ED27-D25C-4B76-8085-2527041D0AB2}" destId="{DB8928EC-765F-4553-BE4C-E5BC38F8F534}" srcOrd="2" destOrd="0" presId="urn:microsoft.com/office/officeart/2008/layout/LinedList"/>
    <dgm:cxn modelId="{3BDFEE99-31D8-47AD-940C-788DB394A2A7}" type="presParOf" srcId="{616C3784-F35C-48D9-96BA-768E55275140}" destId="{D59A857E-15D5-421F-B71E-D17AB70429C3}" srcOrd="5" destOrd="0" presId="urn:microsoft.com/office/officeart/2008/layout/LinedList"/>
    <dgm:cxn modelId="{E41639D6-7C1F-4B01-9FF1-6DABFA0423CF}" type="presParOf" srcId="{616C3784-F35C-48D9-96BA-768E55275140}" destId="{DE52DD0B-53A0-450D-8FB9-298A96E5A544}" srcOrd="6" destOrd="0" presId="urn:microsoft.com/office/officeart/2008/layout/LinedList"/>
    <dgm:cxn modelId="{0F41E1FD-1F6C-48F4-B23F-A17C72F2C2DB}" type="presParOf" srcId="{616C3784-F35C-48D9-96BA-768E55275140}" destId="{9DADB2B5-F03F-4ECB-8E92-8F83B41657DD}" srcOrd="7" destOrd="0" presId="urn:microsoft.com/office/officeart/2008/layout/LinedList"/>
    <dgm:cxn modelId="{79BD5ADB-6F8F-445B-BE9A-BC88BC18C1D9}" type="presParOf" srcId="{9DADB2B5-F03F-4ECB-8E92-8F83B41657DD}" destId="{162D4CE8-DFEB-4688-B9CC-755606462149}" srcOrd="0" destOrd="0" presId="urn:microsoft.com/office/officeart/2008/layout/LinedList"/>
    <dgm:cxn modelId="{3D86186D-15DB-48A7-BF0D-C0A84D2D1019}" type="presParOf" srcId="{9DADB2B5-F03F-4ECB-8E92-8F83B41657DD}" destId="{1E5C487E-8070-4B15-A496-BACF228C4CF5}" srcOrd="1" destOrd="0" presId="urn:microsoft.com/office/officeart/2008/layout/LinedList"/>
    <dgm:cxn modelId="{E08268CA-B56B-4C9D-8313-A4C976A47C85}" type="presParOf" srcId="{9DADB2B5-F03F-4ECB-8E92-8F83B41657DD}" destId="{3E8E15D2-07CE-421D-98D4-C736AD3AA517}" srcOrd="2" destOrd="0" presId="urn:microsoft.com/office/officeart/2008/layout/LinedList"/>
    <dgm:cxn modelId="{ACBA6263-FBE2-4D21-BCD3-181B5F0186F0}" type="presParOf" srcId="{616C3784-F35C-48D9-96BA-768E55275140}" destId="{5AEDE793-E7AD-4593-A282-C7F586A7702C}" srcOrd="8" destOrd="0" presId="urn:microsoft.com/office/officeart/2008/layout/LinedList"/>
    <dgm:cxn modelId="{88A4389E-2A78-4F92-80CD-E86C6161B449}" type="presParOf" srcId="{616C3784-F35C-48D9-96BA-768E55275140}" destId="{EB8292D4-06BD-47CF-8DFC-4E39A5192625}" srcOrd="9" destOrd="0" presId="urn:microsoft.com/office/officeart/2008/layout/LinedList"/>
    <dgm:cxn modelId="{79EB74D7-2C21-4013-A774-50FB3720755C}" type="presParOf" srcId="{616C3784-F35C-48D9-96BA-768E55275140}" destId="{B91F47EA-1CFF-432F-A4DC-3F3BB7B56B06}" srcOrd="10" destOrd="0" presId="urn:microsoft.com/office/officeart/2008/layout/LinedList"/>
    <dgm:cxn modelId="{F85E2922-364E-4124-980F-7CA8EF3D19E2}" type="presParOf" srcId="{B91F47EA-1CFF-432F-A4DC-3F3BB7B56B06}" destId="{3DCA24B4-99E5-4455-95D7-397EBCFA1ABD}" srcOrd="0" destOrd="0" presId="urn:microsoft.com/office/officeart/2008/layout/LinedList"/>
    <dgm:cxn modelId="{661156BE-3FEC-45F4-8AC9-45BC548BD591}" type="presParOf" srcId="{B91F47EA-1CFF-432F-A4DC-3F3BB7B56B06}" destId="{C384F314-85DF-4767-BF43-E3FBFCCE79F4}" srcOrd="1" destOrd="0" presId="urn:microsoft.com/office/officeart/2008/layout/LinedList"/>
    <dgm:cxn modelId="{C9384678-D605-4AA0-8F61-3956CD7BABF7}" type="presParOf" srcId="{B91F47EA-1CFF-432F-A4DC-3F3BB7B56B06}" destId="{D72AA314-B5E7-40EA-A548-9ED2C3EBFCB4}" srcOrd="2" destOrd="0" presId="urn:microsoft.com/office/officeart/2008/layout/LinedList"/>
    <dgm:cxn modelId="{37EB9A21-B47B-4531-BAA5-85D1A68FDDC7}" type="presParOf" srcId="{616C3784-F35C-48D9-96BA-768E55275140}" destId="{40A30D3F-9CB2-4D3F-BE13-5556CC7A4364}" srcOrd="11" destOrd="0" presId="urn:microsoft.com/office/officeart/2008/layout/LinedList"/>
    <dgm:cxn modelId="{40671DAC-2025-436B-A177-948752EAD255}" type="presParOf" srcId="{616C3784-F35C-48D9-96BA-768E55275140}" destId="{5FEB54F5-B25C-4548-9CD7-BE435A9F1C04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48BC45-BD26-4BF0-8A5D-D70CC7300BA7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1262670-0BA0-4A06-B49B-3407BA92052B}">
      <dgm:prSet phldrT="[Текст]" custT="1"/>
      <dgm:spPr/>
      <dgm:t>
        <a:bodyPr/>
        <a:lstStyle/>
        <a:p>
          <a:r>
            <a:rPr lang="ru-RU" sz="1800" dirty="0"/>
            <a:t>Конституция РФ</a:t>
          </a:r>
        </a:p>
      </dgm:t>
    </dgm:pt>
    <dgm:pt modelId="{0893E12A-4ACA-43BD-9871-B925BA3EBFD3}" type="parTrans" cxnId="{D356373A-17D1-4067-8B1E-E1C13DA70113}">
      <dgm:prSet/>
      <dgm:spPr/>
      <dgm:t>
        <a:bodyPr/>
        <a:lstStyle/>
        <a:p>
          <a:endParaRPr lang="ru-RU"/>
        </a:p>
      </dgm:t>
    </dgm:pt>
    <dgm:pt modelId="{79008FF1-EE66-4CF3-BF54-3C9AA39883E6}" type="sibTrans" cxnId="{D356373A-17D1-4067-8B1E-E1C13DA70113}">
      <dgm:prSet/>
      <dgm:spPr/>
      <dgm:t>
        <a:bodyPr/>
        <a:lstStyle/>
        <a:p>
          <a:endParaRPr lang="ru-RU"/>
        </a:p>
      </dgm:t>
    </dgm:pt>
    <dgm:pt modelId="{8891C3DE-E8D7-4A0A-848A-E2B4F489D5E1}">
      <dgm:prSet phldrT="[Текст]" custT="1"/>
      <dgm:spPr/>
      <dgm:t>
        <a:bodyPr/>
        <a:lstStyle/>
        <a:p>
          <a:r>
            <a:rPr lang="ru-RU" sz="1800" dirty="0"/>
            <a:t>Гражданский кодекс РФ (ГК РФ)</a:t>
          </a:r>
        </a:p>
      </dgm:t>
    </dgm:pt>
    <dgm:pt modelId="{B6DB29A4-EF14-49DD-B484-01A65F6FF031}" type="parTrans" cxnId="{799A7EE0-E9B4-4EC8-9BDA-0F12741140A4}">
      <dgm:prSet/>
      <dgm:spPr/>
      <dgm:t>
        <a:bodyPr/>
        <a:lstStyle/>
        <a:p>
          <a:endParaRPr lang="ru-RU"/>
        </a:p>
      </dgm:t>
    </dgm:pt>
    <dgm:pt modelId="{4B84E161-B690-45AB-ACD4-BFBA5E95D109}" type="sibTrans" cxnId="{799A7EE0-E9B4-4EC8-9BDA-0F12741140A4}">
      <dgm:prSet/>
      <dgm:spPr/>
      <dgm:t>
        <a:bodyPr/>
        <a:lstStyle/>
        <a:p>
          <a:endParaRPr lang="ru-RU"/>
        </a:p>
      </dgm:t>
    </dgm:pt>
    <dgm:pt modelId="{67C6A7EE-EA9E-4E75-852F-736D4A8BC276}">
      <dgm:prSet phldrT="[Текст]" custT="1"/>
      <dgm:spPr/>
      <dgm:t>
        <a:bodyPr/>
        <a:lstStyle/>
        <a:p>
          <a:r>
            <a:rPr lang="ru-RU" sz="1800" dirty="0"/>
            <a:t>Иные федеральные законы, принятые в соответствии с ГК РФ</a:t>
          </a:r>
        </a:p>
      </dgm:t>
    </dgm:pt>
    <dgm:pt modelId="{07FB56E4-2C8A-4912-8320-CB7B562C6363}" type="parTrans" cxnId="{A9BB1E7B-285A-4F87-B77B-068010AB3059}">
      <dgm:prSet/>
      <dgm:spPr/>
      <dgm:t>
        <a:bodyPr/>
        <a:lstStyle/>
        <a:p>
          <a:endParaRPr lang="ru-RU"/>
        </a:p>
      </dgm:t>
    </dgm:pt>
    <dgm:pt modelId="{6ED02204-74E9-4036-BAEB-DFD1DD20C3D1}" type="sibTrans" cxnId="{A9BB1E7B-285A-4F87-B77B-068010AB3059}">
      <dgm:prSet/>
      <dgm:spPr/>
      <dgm:t>
        <a:bodyPr/>
        <a:lstStyle/>
        <a:p>
          <a:endParaRPr lang="ru-RU"/>
        </a:p>
      </dgm:t>
    </dgm:pt>
    <dgm:pt modelId="{143D547B-D6E9-4B01-ACFF-52D74978076F}">
      <dgm:prSet phldrT="[Текст]" custT="1"/>
      <dgm:spPr/>
      <dgm:t>
        <a:bodyPr/>
        <a:lstStyle/>
        <a:p>
          <a:r>
            <a:rPr lang="ru-RU" sz="1800" dirty="0"/>
            <a:t>Указы Президента РФ </a:t>
          </a:r>
        </a:p>
      </dgm:t>
    </dgm:pt>
    <dgm:pt modelId="{C728B3A7-0D25-497D-896D-722387D2FC39}" type="parTrans" cxnId="{479A0709-1056-41C1-A60A-FFEA02351F50}">
      <dgm:prSet/>
      <dgm:spPr/>
      <dgm:t>
        <a:bodyPr/>
        <a:lstStyle/>
        <a:p>
          <a:endParaRPr lang="ru-RU"/>
        </a:p>
      </dgm:t>
    </dgm:pt>
    <dgm:pt modelId="{6FEE2026-9364-4783-9EF4-EA99B9CB1658}" type="sibTrans" cxnId="{479A0709-1056-41C1-A60A-FFEA02351F50}">
      <dgm:prSet/>
      <dgm:spPr/>
      <dgm:t>
        <a:bodyPr/>
        <a:lstStyle/>
        <a:p>
          <a:endParaRPr lang="ru-RU"/>
        </a:p>
      </dgm:t>
    </dgm:pt>
    <dgm:pt modelId="{067C2679-1FC4-4047-A850-1A45BD5BBCDF}">
      <dgm:prSet phldrT="[Текст]" custT="1"/>
      <dgm:spPr/>
      <dgm:t>
        <a:bodyPr/>
        <a:lstStyle/>
        <a:p>
          <a:r>
            <a:rPr lang="ru-RU" sz="1800" dirty="0"/>
            <a:t>Постановления Правительства РФ</a:t>
          </a:r>
        </a:p>
      </dgm:t>
    </dgm:pt>
    <dgm:pt modelId="{BE55B028-20B4-4D0C-B717-B7C21AA0FD67}" type="parTrans" cxnId="{E10424C9-6CC1-46A5-88DD-45150D11DCF3}">
      <dgm:prSet/>
      <dgm:spPr/>
      <dgm:t>
        <a:bodyPr/>
        <a:lstStyle/>
        <a:p>
          <a:endParaRPr lang="ru-RU"/>
        </a:p>
      </dgm:t>
    </dgm:pt>
    <dgm:pt modelId="{9A575F32-0395-4F41-A650-9F6D88FC2DAC}" type="sibTrans" cxnId="{E10424C9-6CC1-46A5-88DD-45150D11DCF3}">
      <dgm:prSet/>
      <dgm:spPr/>
      <dgm:t>
        <a:bodyPr/>
        <a:lstStyle/>
        <a:p>
          <a:endParaRPr lang="ru-RU"/>
        </a:p>
      </dgm:t>
    </dgm:pt>
    <dgm:pt modelId="{1E282AB7-E2A8-40B8-935E-2C35EF2CF57E}">
      <dgm:prSet phldrT="[Текст]" custT="1"/>
      <dgm:spPr/>
      <dgm:t>
        <a:bodyPr/>
        <a:lstStyle/>
        <a:p>
          <a:r>
            <a:rPr lang="ru-RU" sz="1800" dirty="0"/>
            <a:t>Иные подзаконные акты федеральных исполнительных органов</a:t>
          </a:r>
        </a:p>
      </dgm:t>
    </dgm:pt>
    <dgm:pt modelId="{9E3BA15E-A8CA-4B16-8D2B-9B502988233F}" type="parTrans" cxnId="{5352BD21-A5B1-4098-AA0E-B69F36A7CA60}">
      <dgm:prSet/>
      <dgm:spPr/>
      <dgm:t>
        <a:bodyPr/>
        <a:lstStyle/>
        <a:p>
          <a:endParaRPr lang="ru-RU"/>
        </a:p>
      </dgm:t>
    </dgm:pt>
    <dgm:pt modelId="{3517E148-D315-4C2E-B8A0-78AE17E3DA9D}" type="sibTrans" cxnId="{5352BD21-A5B1-4098-AA0E-B69F36A7CA60}">
      <dgm:prSet/>
      <dgm:spPr/>
      <dgm:t>
        <a:bodyPr/>
        <a:lstStyle/>
        <a:p>
          <a:endParaRPr lang="ru-RU"/>
        </a:p>
      </dgm:t>
    </dgm:pt>
    <dgm:pt modelId="{02D8419B-1D53-4905-9938-EDE3ADCA011C}" type="pres">
      <dgm:prSet presAssocID="{CA48BC45-BD26-4BF0-8A5D-D70CC7300BA7}" presName="linear" presStyleCnt="0">
        <dgm:presLayoutVars>
          <dgm:dir/>
          <dgm:animLvl val="lvl"/>
          <dgm:resizeHandles val="exact"/>
        </dgm:presLayoutVars>
      </dgm:prSet>
      <dgm:spPr/>
    </dgm:pt>
    <dgm:pt modelId="{B2773626-6DA2-488C-9D9F-19B3567585A9}" type="pres">
      <dgm:prSet presAssocID="{A1262670-0BA0-4A06-B49B-3407BA92052B}" presName="parentLin" presStyleCnt="0"/>
      <dgm:spPr/>
    </dgm:pt>
    <dgm:pt modelId="{35630F6D-2E54-4089-87F2-108B2E615437}" type="pres">
      <dgm:prSet presAssocID="{A1262670-0BA0-4A06-B49B-3407BA92052B}" presName="parentLeftMargin" presStyleLbl="node1" presStyleIdx="0" presStyleCnt="6"/>
      <dgm:spPr/>
    </dgm:pt>
    <dgm:pt modelId="{E88F1D8A-6458-4FEB-8AAE-5C9AF6D1AC81}" type="pres">
      <dgm:prSet presAssocID="{A1262670-0BA0-4A06-B49B-3407BA92052B}" presName="parentText" presStyleLbl="node1" presStyleIdx="0" presStyleCnt="6" custScaleX="108054">
        <dgm:presLayoutVars>
          <dgm:chMax val="0"/>
          <dgm:bulletEnabled val="1"/>
        </dgm:presLayoutVars>
      </dgm:prSet>
      <dgm:spPr/>
    </dgm:pt>
    <dgm:pt modelId="{6D8C9574-3697-4E96-A183-12B48FAE5683}" type="pres">
      <dgm:prSet presAssocID="{A1262670-0BA0-4A06-B49B-3407BA92052B}" presName="negativeSpace" presStyleCnt="0"/>
      <dgm:spPr/>
    </dgm:pt>
    <dgm:pt modelId="{82F9F922-3AE8-40E5-B8B9-6010754AC6E0}" type="pres">
      <dgm:prSet presAssocID="{A1262670-0BA0-4A06-B49B-3407BA92052B}" presName="childText" presStyleLbl="conFgAcc1" presStyleIdx="0" presStyleCnt="6">
        <dgm:presLayoutVars>
          <dgm:bulletEnabled val="1"/>
        </dgm:presLayoutVars>
      </dgm:prSet>
      <dgm:spPr/>
    </dgm:pt>
    <dgm:pt modelId="{8A70E470-762D-4278-8FB0-43648CA652DB}" type="pres">
      <dgm:prSet presAssocID="{79008FF1-EE66-4CF3-BF54-3C9AA39883E6}" presName="spaceBetweenRectangles" presStyleCnt="0"/>
      <dgm:spPr/>
    </dgm:pt>
    <dgm:pt modelId="{A9F11794-902D-4126-BBE5-4CF7204CCA8D}" type="pres">
      <dgm:prSet presAssocID="{8891C3DE-E8D7-4A0A-848A-E2B4F489D5E1}" presName="parentLin" presStyleCnt="0"/>
      <dgm:spPr/>
    </dgm:pt>
    <dgm:pt modelId="{7125F967-EBAF-4390-8191-42ED78CE7673}" type="pres">
      <dgm:prSet presAssocID="{8891C3DE-E8D7-4A0A-848A-E2B4F489D5E1}" presName="parentLeftMargin" presStyleLbl="node1" presStyleIdx="0" presStyleCnt="6"/>
      <dgm:spPr/>
    </dgm:pt>
    <dgm:pt modelId="{4531AD61-CC04-428D-9C77-4FEAD35966E1}" type="pres">
      <dgm:prSet presAssocID="{8891C3DE-E8D7-4A0A-848A-E2B4F489D5E1}" presName="parentText" presStyleLbl="node1" presStyleIdx="1" presStyleCnt="6" custScaleX="108054">
        <dgm:presLayoutVars>
          <dgm:chMax val="0"/>
          <dgm:bulletEnabled val="1"/>
        </dgm:presLayoutVars>
      </dgm:prSet>
      <dgm:spPr/>
    </dgm:pt>
    <dgm:pt modelId="{2D1F1406-8BF8-4256-9FA2-DCC6EAC209F9}" type="pres">
      <dgm:prSet presAssocID="{8891C3DE-E8D7-4A0A-848A-E2B4F489D5E1}" presName="negativeSpace" presStyleCnt="0"/>
      <dgm:spPr/>
    </dgm:pt>
    <dgm:pt modelId="{F55B2719-5E6D-49D9-8C70-8410A43F1B14}" type="pres">
      <dgm:prSet presAssocID="{8891C3DE-E8D7-4A0A-848A-E2B4F489D5E1}" presName="childText" presStyleLbl="conFgAcc1" presStyleIdx="1" presStyleCnt="6">
        <dgm:presLayoutVars>
          <dgm:bulletEnabled val="1"/>
        </dgm:presLayoutVars>
      </dgm:prSet>
      <dgm:spPr/>
    </dgm:pt>
    <dgm:pt modelId="{D11D31F1-E82C-4E8A-8CF4-B920AE9945EA}" type="pres">
      <dgm:prSet presAssocID="{4B84E161-B690-45AB-ACD4-BFBA5E95D109}" presName="spaceBetweenRectangles" presStyleCnt="0"/>
      <dgm:spPr/>
    </dgm:pt>
    <dgm:pt modelId="{6EFAC853-42C3-4F13-A6D2-0382FD395A8F}" type="pres">
      <dgm:prSet presAssocID="{67C6A7EE-EA9E-4E75-852F-736D4A8BC276}" presName="parentLin" presStyleCnt="0"/>
      <dgm:spPr/>
    </dgm:pt>
    <dgm:pt modelId="{D5CB8358-6A71-4652-A4E7-1C1ABF95959A}" type="pres">
      <dgm:prSet presAssocID="{67C6A7EE-EA9E-4E75-852F-736D4A8BC276}" presName="parentLeftMargin" presStyleLbl="node1" presStyleIdx="1" presStyleCnt="6"/>
      <dgm:spPr/>
    </dgm:pt>
    <dgm:pt modelId="{CEB64417-39B4-4FF5-9BB4-169A52B10F9A}" type="pres">
      <dgm:prSet presAssocID="{67C6A7EE-EA9E-4E75-852F-736D4A8BC276}" presName="parentText" presStyleLbl="node1" presStyleIdx="2" presStyleCnt="6" custScaleX="108054">
        <dgm:presLayoutVars>
          <dgm:chMax val="0"/>
          <dgm:bulletEnabled val="1"/>
        </dgm:presLayoutVars>
      </dgm:prSet>
      <dgm:spPr/>
    </dgm:pt>
    <dgm:pt modelId="{5BA2BEAB-AEFE-4FF2-A3F1-DCA5C2052B9D}" type="pres">
      <dgm:prSet presAssocID="{67C6A7EE-EA9E-4E75-852F-736D4A8BC276}" presName="negativeSpace" presStyleCnt="0"/>
      <dgm:spPr/>
    </dgm:pt>
    <dgm:pt modelId="{F99F414A-65E5-43A1-9058-7A08296EE767}" type="pres">
      <dgm:prSet presAssocID="{67C6A7EE-EA9E-4E75-852F-736D4A8BC276}" presName="childText" presStyleLbl="conFgAcc1" presStyleIdx="2" presStyleCnt="6">
        <dgm:presLayoutVars>
          <dgm:bulletEnabled val="1"/>
        </dgm:presLayoutVars>
      </dgm:prSet>
      <dgm:spPr/>
    </dgm:pt>
    <dgm:pt modelId="{EF0B6C96-835D-46EF-98EC-4C352040CD52}" type="pres">
      <dgm:prSet presAssocID="{6ED02204-74E9-4036-BAEB-DFD1DD20C3D1}" presName="spaceBetweenRectangles" presStyleCnt="0"/>
      <dgm:spPr/>
    </dgm:pt>
    <dgm:pt modelId="{5BFFC9AF-1909-4E57-8F36-F1538F36AF28}" type="pres">
      <dgm:prSet presAssocID="{143D547B-D6E9-4B01-ACFF-52D74978076F}" presName="parentLin" presStyleCnt="0"/>
      <dgm:spPr/>
    </dgm:pt>
    <dgm:pt modelId="{A8C6B78A-5C5A-442F-9D7A-943932CE5768}" type="pres">
      <dgm:prSet presAssocID="{143D547B-D6E9-4B01-ACFF-52D74978076F}" presName="parentLeftMargin" presStyleLbl="node1" presStyleIdx="2" presStyleCnt="6"/>
      <dgm:spPr/>
    </dgm:pt>
    <dgm:pt modelId="{88BF2F13-F6A2-418C-9FCF-F1F9C256B112}" type="pres">
      <dgm:prSet presAssocID="{143D547B-D6E9-4B01-ACFF-52D74978076F}" presName="parentText" presStyleLbl="node1" presStyleIdx="3" presStyleCnt="6" custScaleX="108054">
        <dgm:presLayoutVars>
          <dgm:chMax val="0"/>
          <dgm:bulletEnabled val="1"/>
        </dgm:presLayoutVars>
      </dgm:prSet>
      <dgm:spPr/>
    </dgm:pt>
    <dgm:pt modelId="{6A977BA3-C1E8-44D9-BCC5-073DCD53D98F}" type="pres">
      <dgm:prSet presAssocID="{143D547B-D6E9-4B01-ACFF-52D74978076F}" presName="negativeSpace" presStyleCnt="0"/>
      <dgm:spPr/>
    </dgm:pt>
    <dgm:pt modelId="{CF1D82A1-6DF7-4C65-BD11-8461CEB8FFE4}" type="pres">
      <dgm:prSet presAssocID="{143D547B-D6E9-4B01-ACFF-52D74978076F}" presName="childText" presStyleLbl="conFgAcc1" presStyleIdx="3" presStyleCnt="6">
        <dgm:presLayoutVars>
          <dgm:bulletEnabled val="1"/>
        </dgm:presLayoutVars>
      </dgm:prSet>
      <dgm:spPr/>
    </dgm:pt>
    <dgm:pt modelId="{48EDCBC2-53E6-482F-BE8C-2DC8B2270F23}" type="pres">
      <dgm:prSet presAssocID="{6FEE2026-9364-4783-9EF4-EA99B9CB1658}" presName="spaceBetweenRectangles" presStyleCnt="0"/>
      <dgm:spPr/>
    </dgm:pt>
    <dgm:pt modelId="{FBDC7568-075B-426B-A56E-DD027DB0B2BE}" type="pres">
      <dgm:prSet presAssocID="{067C2679-1FC4-4047-A850-1A45BD5BBCDF}" presName="parentLin" presStyleCnt="0"/>
      <dgm:spPr/>
    </dgm:pt>
    <dgm:pt modelId="{DFDF2C11-0DCF-4465-8197-1F86E3DDD31C}" type="pres">
      <dgm:prSet presAssocID="{067C2679-1FC4-4047-A850-1A45BD5BBCDF}" presName="parentLeftMargin" presStyleLbl="node1" presStyleIdx="3" presStyleCnt="6"/>
      <dgm:spPr/>
    </dgm:pt>
    <dgm:pt modelId="{BB6081D2-2E34-49AA-A09F-454FB03B5A12}" type="pres">
      <dgm:prSet presAssocID="{067C2679-1FC4-4047-A850-1A45BD5BBCDF}" presName="parentText" presStyleLbl="node1" presStyleIdx="4" presStyleCnt="6" custScaleX="108054">
        <dgm:presLayoutVars>
          <dgm:chMax val="0"/>
          <dgm:bulletEnabled val="1"/>
        </dgm:presLayoutVars>
      </dgm:prSet>
      <dgm:spPr/>
    </dgm:pt>
    <dgm:pt modelId="{1D45ABFC-0A55-49E7-ADED-266BB4C38209}" type="pres">
      <dgm:prSet presAssocID="{067C2679-1FC4-4047-A850-1A45BD5BBCDF}" presName="negativeSpace" presStyleCnt="0"/>
      <dgm:spPr/>
    </dgm:pt>
    <dgm:pt modelId="{CD250763-9608-4252-B993-6032EB9DC17C}" type="pres">
      <dgm:prSet presAssocID="{067C2679-1FC4-4047-A850-1A45BD5BBCDF}" presName="childText" presStyleLbl="conFgAcc1" presStyleIdx="4" presStyleCnt="6">
        <dgm:presLayoutVars>
          <dgm:bulletEnabled val="1"/>
        </dgm:presLayoutVars>
      </dgm:prSet>
      <dgm:spPr/>
    </dgm:pt>
    <dgm:pt modelId="{C9F88F75-E573-4EF1-A0DC-8B3B3D8922C3}" type="pres">
      <dgm:prSet presAssocID="{9A575F32-0395-4F41-A650-9F6D88FC2DAC}" presName="spaceBetweenRectangles" presStyleCnt="0"/>
      <dgm:spPr/>
    </dgm:pt>
    <dgm:pt modelId="{717C3E18-5D0A-466E-969A-BEA316F928DB}" type="pres">
      <dgm:prSet presAssocID="{1E282AB7-E2A8-40B8-935E-2C35EF2CF57E}" presName="parentLin" presStyleCnt="0"/>
      <dgm:spPr/>
    </dgm:pt>
    <dgm:pt modelId="{CCEDA4B7-0494-4FCB-8438-51193235A0B3}" type="pres">
      <dgm:prSet presAssocID="{1E282AB7-E2A8-40B8-935E-2C35EF2CF57E}" presName="parentLeftMargin" presStyleLbl="node1" presStyleIdx="4" presStyleCnt="6"/>
      <dgm:spPr/>
    </dgm:pt>
    <dgm:pt modelId="{E2FFD986-7DCD-4715-806D-6B7E2291058F}" type="pres">
      <dgm:prSet presAssocID="{1E282AB7-E2A8-40B8-935E-2C35EF2CF57E}" presName="parentText" presStyleLbl="node1" presStyleIdx="5" presStyleCnt="6" custScaleX="108054">
        <dgm:presLayoutVars>
          <dgm:chMax val="0"/>
          <dgm:bulletEnabled val="1"/>
        </dgm:presLayoutVars>
      </dgm:prSet>
      <dgm:spPr/>
    </dgm:pt>
    <dgm:pt modelId="{285C9D8F-8190-498E-A6CE-0643DDFB2B31}" type="pres">
      <dgm:prSet presAssocID="{1E282AB7-E2A8-40B8-935E-2C35EF2CF57E}" presName="negativeSpace" presStyleCnt="0"/>
      <dgm:spPr/>
    </dgm:pt>
    <dgm:pt modelId="{C2AAC0A2-571C-4F11-87C3-01BF275160A1}" type="pres">
      <dgm:prSet presAssocID="{1E282AB7-E2A8-40B8-935E-2C35EF2CF57E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42637605-7D07-4CE5-89FB-E756035CF6C2}" type="presOf" srcId="{8891C3DE-E8D7-4A0A-848A-E2B4F489D5E1}" destId="{7125F967-EBAF-4390-8191-42ED78CE7673}" srcOrd="0" destOrd="0" presId="urn:microsoft.com/office/officeart/2005/8/layout/list1"/>
    <dgm:cxn modelId="{479A0709-1056-41C1-A60A-FFEA02351F50}" srcId="{CA48BC45-BD26-4BF0-8A5D-D70CC7300BA7}" destId="{143D547B-D6E9-4B01-ACFF-52D74978076F}" srcOrd="3" destOrd="0" parTransId="{C728B3A7-0D25-497D-896D-722387D2FC39}" sibTransId="{6FEE2026-9364-4783-9EF4-EA99B9CB1658}"/>
    <dgm:cxn modelId="{3C0A7610-1A61-4F33-B1D1-1052727EBB50}" type="presOf" srcId="{CA48BC45-BD26-4BF0-8A5D-D70CC7300BA7}" destId="{02D8419B-1D53-4905-9938-EDE3ADCA011C}" srcOrd="0" destOrd="0" presId="urn:microsoft.com/office/officeart/2005/8/layout/list1"/>
    <dgm:cxn modelId="{FA328619-0529-4B9E-B2D4-E7D6049A6AE9}" type="presOf" srcId="{1E282AB7-E2A8-40B8-935E-2C35EF2CF57E}" destId="{CCEDA4B7-0494-4FCB-8438-51193235A0B3}" srcOrd="0" destOrd="0" presId="urn:microsoft.com/office/officeart/2005/8/layout/list1"/>
    <dgm:cxn modelId="{5352BD21-A5B1-4098-AA0E-B69F36A7CA60}" srcId="{CA48BC45-BD26-4BF0-8A5D-D70CC7300BA7}" destId="{1E282AB7-E2A8-40B8-935E-2C35EF2CF57E}" srcOrd="5" destOrd="0" parTransId="{9E3BA15E-A8CA-4B16-8D2B-9B502988233F}" sibTransId="{3517E148-D315-4C2E-B8A0-78AE17E3DA9D}"/>
    <dgm:cxn modelId="{D356373A-17D1-4067-8B1E-E1C13DA70113}" srcId="{CA48BC45-BD26-4BF0-8A5D-D70CC7300BA7}" destId="{A1262670-0BA0-4A06-B49B-3407BA92052B}" srcOrd="0" destOrd="0" parTransId="{0893E12A-4ACA-43BD-9871-B925BA3EBFD3}" sibTransId="{79008FF1-EE66-4CF3-BF54-3C9AA39883E6}"/>
    <dgm:cxn modelId="{EED6744A-480F-4076-90F5-9178821EC29D}" type="presOf" srcId="{067C2679-1FC4-4047-A850-1A45BD5BBCDF}" destId="{BB6081D2-2E34-49AA-A09F-454FB03B5A12}" srcOrd="1" destOrd="0" presId="urn:microsoft.com/office/officeart/2005/8/layout/list1"/>
    <dgm:cxn modelId="{A9BB1E7B-285A-4F87-B77B-068010AB3059}" srcId="{CA48BC45-BD26-4BF0-8A5D-D70CC7300BA7}" destId="{67C6A7EE-EA9E-4E75-852F-736D4A8BC276}" srcOrd="2" destOrd="0" parTransId="{07FB56E4-2C8A-4912-8320-CB7B562C6363}" sibTransId="{6ED02204-74E9-4036-BAEB-DFD1DD20C3D1}"/>
    <dgm:cxn modelId="{4FC45F88-CD40-4209-B6FB-2F03742F57EF}" type="presOf" srcId="{1E282AB7-E2A8-40B8-935E-2C35EF2CF57E}" destId="{E2FFD986-7DCD-4715-806D-6B7E2291058F}" srcOrd="1" destOrd="0" presId="urn:microsoft.com/office/officeart/2005/8/layout/list1"/>
    <dgm:cxn modelId="{6C36A58A-7AE6-4B21-B8F7-881787D14D6B}" type="presOf" srcId="{143D547B-D6E9-4B01-ACFF-52D74978076F}" destId="{88BF2F13-F6A2-418C-9FCF-F1F9C256B112}" srcOrd="1" destOrd="0" presId="urn:microsoft.com/office/officeart/2005/8/layout/list1"/>
    <dgm:cxn modelId="{2988108E-2E7E-4F80-9AF3-BF74CB2855A7}" type="presOf" srcId="{143D547B-D6E9-4B01-ACFF-52D74978076F}" destId="{A8C6B78A-5C5A-442F-9D7A-943932CE5768}" srcOrd="0" destOrd="0" presId="urn:microsoft.com/office/officeart/2005/8/layout/list1"/>
    <dgm:cxn modelId="{7F4CA28F-7D49-40E6-B331-3BC3518CF030}" type="presOf" srcId="{A1262670-0BA0-4A06-B49B-3407BA92052B}" destId="{35630F6D-2E54-4089-87F2-108B2E615437}" srcOrd="0" destOrd="0" presId="urn:microsoft.com/office/officeart/2005/8/layout/list1"/>
    <dgm:cxn modelId="{FAF785B1-2E10-4EA7-8F46-CD1D6BC33F0A}" type="presOf" srcId="{8891C3DE-E8D7-4A0A-848A-E2B4F489D5E1}" destId="{4531AD61-CC04-428D-9C77-4FEAD35966E1}" srcOrd="1" destOrd="0" presId="urn:microsoft.com/office/officeart/2005/8/layout/list1"/>
    <dgm:cxn modelId="{E10424C9-6CC1-46A5-88DD-45150D11DCF3}" srcId="{CA48BC45-BD26-4BF0-8A5D-D70CC7300BA7}" destId="{067C2679-1FC4-4047-A850-1A45BD5BBCDF}" srcOrd="4" destOrd="0" parTransId="{BE55B028-20B4-4D0C-B717-B7C21AA0FD67}" sibTransId="{9A575F32-0395-4F41-A650-9F6D88FC2DAC}"/>
    <dgm:cxn modelId="{510F2DD3-F744-42C4-8D52-83D8FE1C9F12}" type="presOf" srcId="{67C6A7EE-EA9E-4E75-852F-736D4A8BC276}" destId="{CEB64417-39B4-4FF5-9BB4-169A52B10F9A}" srcOrd="1" destOrd="0" presId="urn:microsoft.com/office/officeart/2005/8/layout/list1"/>
    <dgm:cxn modelId="{799A7EE0-E9B4-4EC8-9BDA-0F12741140A4}" srcId="{CA48BC45-BD26-4BF0-8A5D-D70CC7300BA7}" destId="{8891C3DE-E8D7-4A0A-848A-E2B4F489D5E1}" srcOrd="1" destOrd="0" parTransId="{B6DB29A4-EF14-49DD-B484-01A65F6FF031}" sibTransId="{4B84E161-B690-45AB-ACD4-BFBA5E95D109}"/>
    <dgm:cxn modelId="{7700A4EE-1D70-41F7-85FB-4DF9649300DF}" type="presOf" srcId="{67C6A7EE-EA9E-4E75-852F-736D4A8BC276}" destId="{D5CB8358-6A71-4652-A4E7-1C1ABF95959A}" srcOrd="0" destOrd="0" presId="urn:microsoft.com/office/officeart/2005/8/layout/list1"/>
    <dgm:cxn modelId="{C60AAAF2-E6FF-481E-932A-2E05750FD0D5}" type="presOf" srcId="{A1262670-0BA0-4A06-B49B-3407BA92052B}" destId="{E88F1D8A-6458-4FEB-8AAE-5C9AF6D1AC81}" srcOrd="1" destOrd="0" presId="urn:microsoft.com/office/officeart/2005/8/layout/list1"/>
    <dgm:cxn modelId="{3A0D62F3-7DDA-4D47-AD84-CADA556B38AF}" type="presOf" srcId="{067C2679-1FC4-4047-A850-1A45BD5BBCDF}" destId="{DFDF2C11-0DCF-4465-8197-1F86E3DDD31C}" srcOrd="0" destOrd="0" presId="urn:microsoft.com/office/officeart/2005/8/layout/list1"/>
    <dgm:cxn modelId="{FDC55FDE-C5AA-4CF6-BC27-47C12F4FBF88}" type="presParOf" srcId="{02D8419B-1D53-4905-9938-EDE3ADCA011C}" destId="{B2773626-6DA2-488C-9D9F-19B3567585A9}" srcOrd="0" destOrd="0" presId="urn:microsoft.com/office/officeart/2005/8/layout/list1"/>
    <dgm:cxn modelId="{783B1B81-A195-4160-AAEE-70D0C01F3FE1}" type="presParOf" srcId="{B2773626-6DA2-488C-9D9F-19B3567585A9}" destId="{35630F6D-2E54-4089-87F2-108B2E615437}" srcOrd="0" destOrd="0" presId="urn:microsoft.com/office/officeart/2005/8/layout/list1"/>
    <dgm:cxn modelId="{4E547374-E0ED-4328-815C-B67A25B3A033}" type="presParOf" srcId="{B2773626-6DA2-488C-9D9F-19B3567585A9}" destId="{E88F1D8A-6458-4FEB-8AAE-5C9AF6D1AC81}" srcOrd="1" destOrd="0" presId="urn:microsoft.com/office/officeart/2005/8/layout/list1"/>
    <dgm:cxn modelId="{7D8E2BAD-89B9-45E0-A42B-1C2EC0B4B434}" type="presParOf" srcId="{02D8419B-1D53-4905-9938-EDE3ADCA011C}" destId="{6D8C9574-3697-4E96-A183-12B48FAE5683}" srcOrd="1" destOrd="0" presId="urn:microsoft.com/office/officeart/2005/8/layout/list1"/>
    <dgm:cxn modelId="{76B750A0-77A5-4EC8-8E40-F1BF987BCE65}" type="presParOf" srcId="{02D8419B-1D53-4905-9938-EDE3ADCA011C}" destId="{82F9F922-3AE8-40E5-B8B9-6010754AC6E0}" srcOrd="2" destOrd="0" presId="urn:microsoft.com/office/officeart/2005/8/layout/list1"/>
    <dgm:cxn modelId="{BDB2DEF8-6D79-4ACF-B9BB-C9D6291A4210}" type="presParOf" srcId="{02D8419B-1D53-4905-9938-EDE3ADCA011C}" destId="{8A70E470-762D-4278-8FB0-43648CA652DB}" srcOrd="3" destOrd="0" presId="urn:microsoft.com/office/officeart/2005/8/layout/list1"/>
    <dgm:cxn modelId="{518B998F-6F36-40E6-B96A-EFAC6BC309D3}" type="presParOf" srcId="{02D8419B-1D53-4905-9938-EDE3ADCA011C}" destId="{A9F11794-902D-4126-BBE5-4CF7204CCA8D}" srcOrd="4" destOrd="0" presId="urn:microsoft.com/office/officeart/2005/8/layout/list1"/>
    <dgm:cxn modelId="{2CB4A797-7B6F-436C-AD8C-CAC8C88724A3}" type="presParOf" srcId="{A9F11794-902D-4126-BBE5-4CF7204CCA8D}" destId="{7125F967-EBAF-4390-8191-42ED78CE7673}" srcOrd="0" destOrd="0" presId="urn:microsoft.com/office/officeart/2005/8/layout/list1"/>
    <dgm:cxn modelId="{76334530-E78A-4AA8-832B-80E13142B450}" type="presParOf" srcId="{A9F11794-902D-4126-BBE5-4CF7204CCA8D}" destId="{4531AD61-CC04-428D-9C77-4FEAD35966E1}" srcOrd="1" destOrd="0" presId="urn:microsoft.com/office/officeart/2005/8/layout/list1"/>
    <dgm:cxn modelId="{74157FCC-169B-4758-985F-AD9DF7E6C03E}" type="presParOf" srcId="{02D8419B-1D53-4905-9938-EDE3ADCA011C}" destId="{2D1F1406-8BF8-4256-9FA2-DCC6EAC209F9}" srcOrd="5" destOrd="0" presId="urn:microsoft.com/office/officeart/2005/8/layout/list1"/>
    <dgm:cxn modelId="{BE3B81C3-C98F-46DF-8C82-D2D090568EE9}" type="presParOf" srcId="{02D8419B-1D53-4905-9938-EDE3ADCA011C}" destId="{F55B2719-5E6D-49D9-8C70-8410A43F1B14}" srcOrd="6" destOrd="0" presId="urn:microsoft.com/office/officeart/2005/8/layout/list1"/>
    <dgm:cxn modelId="{B9E59CC9-77AF-4A32-8C9B-AB8476636B18}" type="presParOf" srcId="{02D8419B-1D53-4905-9938-EDE3ADCA011C}" destId="{D11D31F1-E82C-4E8A-8CF4-B920AE9945EA}" srcOrd="7" destOrd="0" presId="urn:microsoft.com/office/officeart/2005/8/layout/list1"/>
    <dgm:cxn modelId="{FC060703-36C7-4BC6-A1F6-CC46C9E7B527}" type="presParOf" srcId="{02D8419B-1D53-4905-9938-EDE3ADCA011C}" destId="{6EFAC853-42C3-4F13-A6D2-0382FD395A8F}" srcOrd="8" destOrd="0" presId="urn:microsoft.com/office/officeart/2005/8/layout/list1"/>
    <dgm:cxn modelId="{68C878D2-CED7-45D9-9205-78957932E027}" type="presParOf" srcId="{6EFAC853-42C3-4F13-A6D2-0382FD395A8F}" destId="{D5CB8358-6A71-4652-A4E7-1C1ABF95959A}" srcOrd="0" destOrd="0" presId="urn:microsoft.com/office/officeart/2005/8/layout/list1"/>
    <dgm:cxn modelId="{A0CE63FB-0073-4A97-8CF6-A7DB25B000CF}" type="presParOf" srcId="{6EFAC853-42C3-4F13-A6D2-0382FD395A8F}" destId="{CEB64417-39B4-4FF5-9BB4-169A52B10F9A}" srcOrd="1" destOrd="0" presId="urn:microsoft.com/office/officeart/2005/8/layout/list1"/>
    <dgm:cxn modelId="{F462DE58-F596-44FC-A05C-5D48142A444B}" type="presParOf" srcId="{02D8419B-1D53-4905-9938-EDE3ADCA011C}" destId="{5BA2BEAB-AEFE-4FF2-A3F1-DCA5C2052B9D}" srcOrd="9" destOrd="0" presId="urn:microsoft.com/office/officeart/2005/8/layout/list1"/>
    <dgm:cxn modelId="{A4AC3EAE-EF78-4A79-A226-E47FBFA9964A}" type="presParOf" srcId="{02D8419B-1D53-4905-9938-EDE3ADCA011C}" destId="{F99F414A-65E5-43A1-9058-7A08296EE767}" srcOrd="10" destOrd="0" presId="urn:microsoft.com/office/officeart/2005/8/layout/list1"/>
    <dgm:cxn modelId="{F84B5DA2-FF2E-439C-821A-3857AF166C01}" type="presParOf" srcId="{02D8419B-1D53-4905-9938-EDE3ADCA011C}" destId="{EF0B6C96-835D-46EF-98EC-4C352040CD52}" srcOrd="11" destOrd="0" presId="urn:microsoft.com/office/officeart/2005/8/layout/list1"/>
    <dgm:cxn modelId="{35338D2C-9FDF-4A24-81B0-3E5077AC2B7C}" type="presParOf" srcId="{02D8419B-1D53-4905-9938-EDE3ADCA011C}" destId="{5BFFC9AF-1909-4E57-8F36-F1538F36AF28}" srcOrd="12" destOrd="0" presId="urn:microsoft.com/office/officeart/2005/8/layout/list1"/>
    <dgm:cxn modelId="{D1F0D8B7-844E-4CF0-A450-1913EF50BB53}" type="presParOf" srcId="{5BFFC9AF-1909-4E57-8F36-F1538F36AF28}" destId="{A8C6B78A-5C5A-442F-9D7A-943932CE5768}" srcOrd="0" destOrd="0" presId="urn:microsoft.com/office/officeart/2005/8/layout/list1"/>
    <dgm:cxn modelId="{FEADDD0D-DDE8-42DC-8AE2-9616F5631E96}" type="presParOf" srcId="{5BFFC9AF-1909-4E57-8F36-F1538F36AF28}" destId="{88BF2F13-F6A2-418C-9FCF-F1F9C256B112}" srcOrd="1" destOrd="0" presId="urn:microsoft.com/office/officeart/2005/8/layout/list1"/>
    <dgm:cxn modelId="{9B5C57B8-E6FB-4379-847A-B333D9DBEB13}" type="presParOf" srcId="{02D8419B-1D53-4905-9938-EDE3ADCA011C}" destId="{6A977BA3-C1E8-44D9-BCC5-073DCD53D98F}" srcOrd="13" destOrd="0" presId="urn:microsoft.com/office/officeart/2005/8/layout/list1"/>
    <dgm:cxn modelId="{400FD5F4-21A4-4A57-81A0-125E1B13C795}" type="presParOf" srcId="{02D8419B-1D53-4905-9938-EDE3ADCA011C}" destId="{CF1D82A1-6DF7-4C65-BD11-8461CEB8FFE4}" srcOrd="14" destOrd="0" presId="urn:microsoft.com/office/officeart/2005/8/layout/list1"/>
    <dgm:cxn modelId="{937526C4-042B-46F7-B2C1-3EF3F3A4F918}" type="presParOf" srcId="{02D8419B-1D53-4905-9938-EDE3ADCA011C}" destId="{48EDCBC2-53E6-482F-BE8C-2DC8B2270F23}" srcOrd="15" destOrd="0" presId="urn:microsoft.com/office/officeart/2005/8/layout/list1"/>
    <dgm:cxn modelId="{DA2AAF9E-FBCA-4280-A010-3B3962BD301C}" type="presParOf" srcId="{02D8419B-1D53-4905-9938-EDE3ADCA011C}" destId="{FBDC7568-075B-426B-A56E-DD027DB0B2BE}" srcOrd="16" destOrd="0" presId="urn:microsoft.com/office/officeart/2005/8/layout/list1"/>
    <dgm:cxn modelId="{A20F045B-74B5-4778-96D0-A2302BC9992A}" type="presParOf" srcId="{FBDC7568-075B-426B-A56E-DD027DB0B2BE}" destId="{DFDF2C11-0DCF-4465-8197-1F86E3DDD31C}" srcOrd="0" destOrd="0" presId="urn:microsoft.com/office/officeart/2005/8/layout/list1"/>
    <dgm:cxn modelId="{C49C8971-BB4C-4200-BF31-070AF34F4561}" type="presParOf" srcId="{FBDC7568-075B-426B-A56E-DD027DB0B2BE}" destId="{BB6081D2-2E34-49AA-A09F-454FB03B5A12}" srcOrd="1" destOrd="0" presId="urn:microsoft.com/office/officeart/2005/8/layout/list1"/>
    <dgm:cxn modelId="{E6103B95-BCF7-4819-9BFF-104A3FA1EBA8}" type="presParOf" srcId="{02D8419B-1D53-4905-9938-EDE3ADCA011C}" destId="{1D45ABFC-0A55-49E7-ADED-266BB4C38209}" srcOrd="17" destOrd="0" presId="urn:microsoft.com/office/officeart/2005/8/layout/list1"/>
    <dgm:cxn modelId="{D8520F54-9FF8-4287-A721-F632F7655E81}" type="presParOf" srcId="{02D8419B-1D53-4905-9938-EDE3ADCA011C}" destId="{CD250763-9608-4252-B993-6032EB9DC17C}" srcOrd="18" destOrd="0" presId="urn:microsoft.com/office/officeart/2005/8/layout/list1"/>
    <dgm:cxn modelId="{58DCB782-C588-49F7-8D4E-1F9D85B9C56A}" type="presParOf" srcId="{02D8419B-1D53-4905-9938-EDE3ADCA011C}" destId="{C9F88F75-E573-4EF1-A0DC-8B3B3D8922C3}" srcOrd="19" destOrd="0" presId="urn:microsoft.com/office/officeart/2005/8/layout/list1"/>
    <dgm:cxn modelId="{2C920297-6683-4DE5-B30D-B418B243DA9C}" type="presParOf" srcId="{02D8419B-1D53-4905-9938-EDE3ADCA011C}" destId="{717C3E18-5D0A-466E-969A-BEA316F928DB}" srcOrd="20" destOrd="0" presId="urn:microsoft.com/office/officeart/2005/8/layout/list1"/>
    <dgm:cxn modelId="{A306C801-B0D3-4C46-A389-F208EB7EE11C}" type="presParOf" srcId="{717C3E18-5D0A-466E-969A-BEA316F928DB}" destId="{CCEDA4B7-0494-4FCB-8438-51193235A0B3}" srcOrd="0" destOrd="0" presId="urn:microsoft.com/office/officeart/2005/8/layout/list1"/>
    <dgm:cxn modelId="{9598A8CF-8137-43AB-8029-8020A9A0CC42}" type="presParOf" srcId="{717C3E18-5D0A-466E-969A-BEA316F928DB}" destId="{E2FFD986-7DCD-4715-806D-6B7E2291058F}" srcOrd="1" destOrd="0" presId="urn:microsoft.com/office/officeart/2005/8/layout/list1"/>
    <dgm:cxn modelId="{EA3C604C-1D6E-48B7-8B92-0CBF58332EB7}" type="presParOf" srcId="{02D8419B-1D53-4905-9938-EDE3ADCA011C}" destId="{285C9D8F-8190-498E-A6CE-0643DDFB2B31}" srcOrd="21" destOrd="0" presId="urn:microsoft.com/office/officeart/2005/8/layout/list1"/>
    <dgm:cxn modelId="{29CABD61-B196-442C-BC25-80DF4B59EF71}" type="presParOf" srcId="{02D8419B-1D53-4905-9938-EDE3ADCA011C}" destId="{C2AAC0A2-571C-4F11-87C3-01BF275160A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955B82-448C-49D0-852F-8C6797B3FA02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393C354-26DB-4CF9-B832-7747A40B362D}">
      <dgm:prSet phldrT="[Текст]"/>
      <dgm:spPr/>
      <dgm:t>
        <a:bodyPr/>
        <a:lstStyle/>
        <a:p>
          <a:r>
            <a:rPr lang="ru-RU" dirty="0"/>
            <a:t>Физические лица</a:t>
          </a:r>
        </a:p>
      </dgm:t>
    </dgm:pt>
    <dgm:pt modelId="{CBBF4190-7824-4FAA-A66A-684670E615D2}" type="parTrans" cxnId="{5FD363C1-A654-46F4-8B26-60BD9C30BE51}">
      <dgm:prSet/>
      <dgm:spPr/>
      <dgm:t>
        <a:bodyPr/>
        <a:lstStyle/>
        <a:p>
          <a:endParaRPr lang="ru-RU"/>
        </a:p>
      </dgm:t>
    </dgm:pt>
    <dgm:pt modelId="{147C6C79-2331-4148-A0CC-69B5C407EDA9}" type="sibTrans" cxnId="{5FD363C1-A654-46F4-8B26-60BD9C30BE51}">
      <dgm:prSet/>
      <dgm:spPr/>
      <dgm:t>
        <a:bodyPr/>
        <a:lstStyle/>
        <a:p>
          <a:endParaRPr lang="ru-RU"/>
        </a:p>
      </dgm:t>
    </dgm:pt>
    <dgm:pt modelId="{AD40F390-BCD3-4B0C-8A01-3548D76F483B}">
      <dgm:prSet phldrT="[Текст]"/>
      <dgm:spPr/>
      <dgm:t>
        <a:bodyPr/>
        <a:lstStyle/>
        <a:p>
          <a:r>
            <a:rPr lang="ru-RU" dirty="0"/>
            <a:t>Юридические лица</a:t>
          </a:r>
        </a:p>
      </dgm:t>
    </dgm:pt>
    <dgm:pt modelId="{00907135-5070-445A-908C-3168094510B2}" type="parTrans" cxnId="{1D8113BA-83F5-4517-85C8-EA273E702666}">
      <dgm:prSet/>
      <dgm:spPr/>
      <dgm:t>
        <a:bodyPr/>
        <a:lstStyle/>
        <a:p>
          <a:endParaRPr lang="ru-RU"/>
        </a:p>
      </dgm:t>
    </dgm:pt>
    <dgm:pt modelId="{957DD07E-EABA-4A54-89E1-83E2CA57EB64}" type="sibTrans" cxnId="{1D8113BA-83F5-4517-85C8-EA273E702666}">
      <dgm:prSet/>
      <dgm:spPr/>
      <dgm:t>
        <a:bodyPr/>
        <a:lstStyle/>
        <a:p>
          <a:endParaRPr lang="ru-RU"/>
        </a:p>
      </dgm:t>
    </dgm:pt>
    <dgm:pt modelId="{575B729B-1772-4856-966B-8E16391294DA}" type="pres">
      <dgm:prSet presAssocID="{8C955B82-448C-49D0-852F-8C6797B3FA02}" presName="linear" presStyleCnt="0">
        <dgm:presLayoutVars>
          <dgm:dir/>
          <dgm:animLvl val="lvl"/>
          <dgm:resizeHandles val="exact"/>
        </dgm:presLayoutVars>
      </dgm:prSet>
      <dgm:spPr/>
    </dgm:pt>
    <dgm:pt modelId="{3CEA8432-3918-423C-BEF3-01F271DA5086}" type="pres">
      <dgm:prSet presAssocID="{3393C354-26DB-4CF9-B832-7747A40B362D}" presName="parentLin" presStyleCnt="0"/>
      <dgm:spPr/>
    </dgm:pt>
    <dgm:pt modelId="{5111E049-47CF-4DE3-B273-3E7270166081}" type="pres">
      <dgm:prSet presAssocID="{3393C354-26DB-4CF9-B832-7747A40B362D}" presName="parentLeftMargin" presStyleLbl="node1" presStyleIdx="0" presStyleCnt="2"/>
      <dgm:spPr/>
    </dgm:pt>
    <dgm:pt modelId="{CB2B4623-A8A9-4A0C-B1A1-238B9B190ED3}" type="pres">
      <dgm:prSet presAssocID="{3393C354-26DB-4CF9-B832-7747A40B362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BB3444F-A3B6-4AC6-AFA9-25BC1C3DA60F}" type="pres">
      <dgm:prSet presAssocID="{3393C354-26DB-4CF9-B832-7747A40B362D}" presName="negativeSpace" presStyleCnt="0"/>
      <dgm:spPr/>
    </dgm:pt>
    <dgm:pt modelId="{A8A41BDD-2473-4CB7-BDFF-669BC615058B}" type="pres">
      <dgm:prSet presAssocID="{3393C354-26DB-4CF9-B832-7747A40B362D}" presName="childText" presStyleLbl="conFgAcc1" presStyleIdx="0" presStyleCnt="2">
        <dgm:presLayoutVars>
          <dgm:bulletEnabled val="1"/>
        </dgm:presLayoutVars>
      </dgm:prSet>
      <dgm:spPr/>
    </dgm:pt>
    <dgm:pt modelId="{187A5FC7-E431-4A7B-B1AF-5DA7EDF64E42}" type="pres">
      <dgm:prSet presAssocID="{147C6C79-2331-4148-A0CC-69B5C407EDA9}" presName="spaceBetweenRectangles" presStyleCnt="0"/>
      <dgm:spPr/>
    </dgm:pt>
    <dgm:pt modelId="{3C5C37D2-F38B-429F-A11D-F34ED90E2FB3}" type="pres">
      <dgm:prSet presAssocID="{AD40F390-BCD3-4B0C-8A01-3548D76F483B}" presName="parentLin" presStyleCnt="0"/>
      <dgm:spPr/>
    </dgm:pt>
    <dgm:pt modelId="{3FC9787E-DC2B-43C0-AFBE-C41DDDD2BE0A}" type="pres">
      <dgm:prSet presAssocID="{AD40F390-BCD3-4B0C-8A01-3548D76F483B}" presName="parentLeftMargin" presStyleLbl="node1" presStyleIdx="0" presStyleCnt="2"/>
      <dgm:spPr/>
    </dgm:pt>
    <dgm:pt modelId="{DA0D718E-984A-4005-AB5D-96EAF894EAC2}" type="pres">
      <dgm:prSet presAssocID="{AD40F390-BCD3-4B0C-8A01-3548D76F483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9BA3D48-8A1D-4029-91FF-AFA206CF95C7}" type="pres">
      <dgm:prSet presAssocID="{AD40F390-BCD3-4B0C-8A01-3548D76F483B}" presName="negativeSpace" presStyleCnt="0"/>
      <dgm:spPr/>
    </dgm:pt>
    <dgm:pt modelId="{D46C1026-3009-4D7E-8ABC-2FE6B07E6F80}" type="pres">
      <dgm:prSet presAssocID="{AD40F390-BCD3-4B0C-8A01-3548D76F483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EE73AAF-91E4-4E9F-A415-165FD9150F14}" type="presOf" srcId="{8C955B82-448C-49D0-852F-8C6797B3FA02}" destId="{575B729B-1772-4856-966B-8E16391294DA}" srcOrd="0" destOrd="0" presId="urn:microsoft.com/office/officeart/2005/8/layout/list1"/>
    <dgm:cxn modelId="{0026F9AF-16A6-4F44-BD85-760A49977D7A}" type="presOf" srcId="{AD40F390-BCD3-4B0C-8A01-3548D76F483B}" destId="{DA0D718E-984A-4005-AB5D-96EAF894EAC2}" srcOrd="1" destOrd="0" presId="urn:microsoft.com/office/officeart/2005/8/layout/list1"/>
    <dgm:cxn modelId="{50351CB8-D2F2-4601-BBEA-7F14061275B7}" type="presOf" srcId="{AD40F390-BCD3-4B0C-8A01-3548D76F483B}" destId="{3FC9787E-DC2B-43C0-AFBE-C41DDDD2BE0A}" srcOrd="0" destOrd="0" presId="urn:microsoft.com/office/officeart/2005/8/layout/list1"/>
    <dgm:cxn modelId="{1D8113BA-83F5-4517-85C8-EA273E702666}" srcId="{8C955B82-448C-49D0-852F-8C6797B3FA02}" destId="{AD40F390-BCD3-4B0C-8A01-3548D76F483B}" srcOrd="1" destOrd="0" parTransId="{00907135-5070-445A-908C-3168094510B2}" sibTransId="{957DD07E-EABA-4A54-89E1-83E2CA57EB64}"/>
    <dgm:cxn modelId="{5FD363C1-A654-46F4-8B26-60BD9C30BE51}" srcId="{8C955B82-448C-49D0-852F-8C6797B3FA02}" destId="{3393C354-26DB-4CF9-B832-7747A40B362D}" srcOrd="0" destOrd="0" parTransId="{CBBF4190-7824-4FAA-A66A-684670E615D2}" sibTransId="{147C6C79-2331-4148-A0CC-69B5C407EDA9}"/>
    <dgm:cxn modelId="{645FB0D3-B632-40E7-92AB-436749B70A8F}" type="presOf" srcId="{3393C354-26DB-4CF9-B832-7747A40B362D}" destId="{CB2B4623-A8A9-4A0C-B1A1-238B9B190ED3}" srcOrd="1" destOrd="0" presId="urn:microsoft.com/office/officeart/2005/8/layout/list1"/>
    <dgm:cxn modelId="{C884BEDA-24C0-4CA8-B4A3-B93CC080371D}" type="presOf" srcId="{3393C354-26DB-4CF9-B832-7747A40B362D}" destId="{5111E049-47CF-4DE3-B273-3E7270166081}" srcOrd="0" destOrd="0" presId="urn:microsoft.com/office/officeart/2005/8/layout/list1"/>
    <dgm:cxn modelId="{E3620880-22E0-4988-B5AA-D1C52B121663}" type="presParOf" srcId="{575B729B-1772-4856-966B-8E16391294DA}" destId="{3CEA8432-3918-423C-BEF3-01F271DA5086}" srcOrd="0" destOrd="0" presId="urn:microsoft.com/office/officeart/2005/8/layout/list1"/>
    <dgm:cxn modelId="{6F75C14E-5A74-4244-B6F9-8FF34CDBBBA9}" type="presParOf" srcId="{3CEA8432-3918-423C-BEF3-01F271DA5086}" destId="{5111E049-47CF-4DE3-B273-3E7270166081}" srcOrd="0" destOrd="0" presId="urn:microsoft.com/office/officeart/2005/8/layout/list1"/>
    <dgm:cxn modelId="{365579BD-D1CC-4E8E-A28F-DF1B8CD473CE}" type="presParOf" srcId="{3CEA8432-3918-423C-BEF3-01F271DA5086}" destId="{CB2B4623-A8A9-4A0C-B1A1-238B9B190ED3}" srcOrd="1" destOrd="0" presId="urn:microsoft.com/office/officeart/2005/8/layout/list1"/>
    <dgm:cxn modelId="{0F64A058-CCA4-4467-8EED-352B45508F5C}" type="presParOf" srcId="{575B729B-1772-4856-966B-8E16391294DA}" destId="{8BB3444F-A3B6-4AC6-AFA9-25BC1C3DA60F}" srcOrd="1" destOrd="0" presId="urn:microsoft.com/office/officeart/2005/8/layout/list1"/>
    <dgm:cxn modelId="{5A6E0657-0216-4361-A333-184346095C41}" type="presParOf" srcId="{575B729B-1772-4856-966B-8E16391294DA}" destId="{A8A41BDD-2473-4CB7-BDFF-669BC615058B}" srcOrd="2" destOrd="0" presId="urn:microsoft.com/office/officeart/2005/8/layout/list1"/>
    <dgm:cxn modelId="{50E3EAC5-A0DD-4EE1-BEA0-974D659B925A}" type="presParOf" srcId="{575B729B-1772-4856-966B-8E16391294DA}" destId="{187A5FC7-E431-4A7B-B1AF-5DA7EDF64E42}" srcOrd="3" destOrd="0" presId="urn:microsoft.com/office/officeart/2005/8/layout/list1"/>
    <dgm:cxn modelId="{7E89EC5E-7685-4D8B-A6D6-918929E39F12}" type="presParOf" srcId="{575B729B-1772-4856-966B-8E16391294DA}" destId="{3C5C37D2-F38B-429F-A11D-F34ED90E2FB3}" srcOrd="4" destOrd="0" presId="urn:microsoft.com/office/officeart/2005/8/layout/list1"/>
    <dgm:cxn modelId="{5B0B7DDA-EA12-48F9-90CD-BB268C126A03}" type="presParOf" srcId="{3C5C37D2-F38B-429F-A11D-F34ED90E2FB3}" destId="{3FC9787E-DC2B-43C0-AFBE-C41DDDD2BE0A}" srcOrd="0" destOrd="0" presId="urn:microsoft.com/office/officeart/2005/8/layout/list1"/>
    <dgm:cxn modelId="{20DF4644-AD47-4E5A-992F-70B9DA9F4659}" type="presParOf" srcId="{3C5C37D2-F38B-429F-A11D-F34ED90E2FB3}" destId="{DA0D718E-984A-4005-AB5D-96EAF894EAC2}" srcOrd="1" destOrd="0" presId="urn:microsoft.com/office/officeart/2005/8/layout/list1"/>
    <dgm:cxn modelId="{1DF46331-05C6-4B99-A838-60B0218177B7}" type="presParOf" srcId="{575B729B-1772-4856-966B-8E16391294DA}" destId="{79BA3D48-8A1D-4029-91FF-AFA206CF95C7}" srcOrd="5" destOrd="0" presId="urn:microsoft.com/office/officeart/2005/8/layout/list1"/>
    <dgm:cxn modelId="{14AB700C-BF8D-4E82-84CA-E4685145C7B7}" type="presParOf" srcId="{575B729B-1772-4856-966B-8E16391294DA}" destId="{D46C1026-3009-4D7E-8ABC-2FE6B07E6F8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54B5CC-CDDD-47BC-991C-DB339F185230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4C551DC-C490-49BF-A59A-1CD3F415D8BD}">
      <dgm:prSet phldrT="[Текст]"/>
      <dgm:spPr/>
      <dgm:t>
        <a:bodyPr/>
        <a:lstStyle/>
        <a:p>
          <a:r>
            <a:rPr lang="ru-RU" dirty="0"/>
            <a:t>Граждане РФ</a:t>
          </a:r>
        </a:p>
      </dgm:t>
    </dgm:pt>
    <dgm:pt modelId="{793828ED-BCCD-4499-BDBA-4B9AC30959E0}" type="parTrans" cxnId="{5D0F63B8-7F01-4392-AC6C-7855174129E0}">
      <dgm:prSet/>
      <dgm:spPr/>
      <dgm:t>
        <a:bodyPr/>
        <a:lstStyle/>
        <a:p>
          <a:endParaRPr lang="ru-RU"/>
        </a:p>
      </dgm:t>
    </dgm:pt>
    <dgm:pt modelId="{E6CDB838-93C1-45D2-8374-E9BA49EBAD92}" type="sibTrans" cxnId="{5D0F63B8-7F01-4392-AC6C-7855174129E0}">
      <dgm:prSet/>
      <dgm:spPr/>
      <dgm:t>
        <a:bodyPr/>
        <a:lstStyle/>
        <a:p>
          <a:endParaRPr lang="ru-RU"/>
        </a:p>
      </dgm:t>
    </dgm:pt>
    <dgm:pt modelId="{9C12AEE3-8517-4692-83C8-84DF2C02218C}">
      <dgm:prSet phldrT="[Текст]"/>
      <dgm:spPr/>
      <dgm:t>
        <a:bodyPr/>
        <a:lstStyle/>
        <a:p>
          <a:r>
            <a:rPr lang="ru-RU" dirty="0"/>
            <a:t>Иностранные граждане</a:t>
          </a:r>
        </a:p>
      </dgm:t>
    </dgm:pt>
    <dgm:pt modelId="{8F8AD203-B5A3-4C68-BC49-375A3A8F5471}" type="parTrans" cxnId="{EDBE26DF-FDAE-40B7-AD5C-C74B22A13A56}">
      <dgm:prSet/>
      <dgm:spPr/>
      <dgm:t>
        <a:bodyPr/>
        <a:lstStyle/>
        <a:p>
          <a:endParaRPr lang="ru-RU"/>
        </a:p>
      </dgm:t>
    </dgm:pt>
    <dgm:pt modelId="{6DF29689-8034-4853-A0A0-379C18046114}" type="sibTrans" cxnId="{EDBE26DF-FDAE-40B7-AD5C-C74B22A13A56}">
      <dgm:prSet/>
      <dgm:spPr/>
      <dgm:t>
        <a:bodyPr/>
        <a:lstStyle/>
        <a:p>
          <a:endParaRPr lang="ru-RU"/>
        </a:p>
      </dgm:t>
    </dgm:pt>
    <dgm:pt modelId="{B8894818-DBBF-4322-AA3D-4722499BAD6A}">
      <dgm:prSet phldrT="[Текст]"/>
      <dgm:spPr/>
      <dgm:t>
        <a:bodyPr/>
        <a:lstStyle/>
        <a:p>
          <a:r>
            <a:rPr lang="ru-RU" dirty="0"/>
            <a:t>Беженцы</a:t>
          </a:r>
        </a:p>
      </dgm:t>
    </dgm:pt>
    <dgm:pt modelId="{973201C1-33E3-45FB-840A-FAD5ED7EAFC4}" type="parTrans" cxnId="{82F53817-0898-4E1A-BBD8-0F605B18F39C}">
      <dgm:prSet/>
      <dgm:spPr/>
      <dgm:t>
        <a:bodyPr/>
        <a:lstStyle/>
        <a:p>
          <a:endParaRPr lang="ru-RU"/>
        </a:p>
      </dgm:t>
    </dgm:pt>
    <dgm:pt modelId="{E6D99E2A-431F-4E69-9CEA-F865F659663D}" type="sibTrans" cxnId="{82F53817-0898-4E1A-BBD8-0F605B18F39C}">
      <dgm:prSet/>
      <dgm:spPr/>
      <dgm:t>
        <a:bodyPr/>
        <a:lstStyle/>
        <a:p>
          <a:endParaRPr lang="ru-RU"/>
        </a:p>
      </dgm:t>
    </dgm:pt>
    <dgm:pt modelId="{D5288548-1F7E-4750-9FC3-CD9167E4A8C4}">
      <dgm:prSet phldrT="[Текст]"/>
      <dgm:spPr/>
      <dgm:t>
        <a:bodyPr/>
        <a:lstStyle/>
        <a:p>
          <a:r>
            <a:rPr lang="ru-RU" dirty="0"/>
            <a:t>Лица без гражданства</a:t>
          </a:r>
        </a:p>
      </dgm:t>
    </dgm:pt>
    <dgm:pt modelId="{64C89782-B7D4-4536-8C80-D0D14AEE28B9}" type="parTrans" cxnId="{B4A21BB7-CC1E-41D5-912C-FB4097C3DAC5}">
      <dgm:prSet/>
      <dgm:spPr/>
      <dgm:t>
        <a:bodyPr/>
        <a:lstStyle/>
        <a:p>
          <a:endParaRPr lang="ru-RU"/>
        </a:p>
      </dgm:t>
    </dgm:pt>
    <dgm:pt modelId="{03D6EF10-F301-4119-96D5-F1C14C75D51F}" type="sibTrans" cxnId="{B4A21BB7-CC1E-41D5-912C-FB4097C3DAC5}">
      <dgm:prSet/>
      <dgm:spPr/>
      <dgm:t>
        <a:bodyPr/>
        <a:lstStyle/>
        <a:p>
          <a:endParaRPr lang="ru-RU"/>
        </a:p>
      </dgm:t>
    </dgm:pt>
    <dgm:pt modelId="{218463A6-1E9C-47E4-AF11-515BF0D9611A}" type="pres">
      <dgm:prSet presAssocID="{1A54B5CC-CDDD-47BC-991C-DB339F185230}" presName="Name0" presStyleCnt="0">
        <dgm:presLayoutVars>
          <dgm:chMax val="7"/>
          <dgm:chPref val="7"/>
          <dgm:dir/>
        </dgm:presLayoutVars>
      </dgm:prSet>
      <dgm:spPr/>
    </dgm:pt>
    <dgm:pt modelId="{957F1495-E030-4108-8224-1E10E2023A4F}" type="pres">
      <dgm:prSet presAssocID="{1A54B5CC-CDDD-47BC-991C-DB339F185230}" presName="Name1" presStyleCnt="0"/>
      <dgm:spPr/>
    </dgm:pt>
    <dgm:pt modelId="{1293C620-947C-4500-8ADA-EB1F55672CE5}" type="pres">
      <dgm:prSet presAssocID="{1A54B5CC-CDDD-47BC-991C-DB339F185230}" presName="cycle" presStyleCnt="0"/>
      <dgm:spPr/>
    </dgm:pt>
    <dgm:pt modelId="{EDFDD693-3807-4FB9-BC0E-2C80DFE9B79C}" type="pres">
      <dgm:prSet presAssocID="{1A54B5CC-CDDD-47BC-991C-DB339F185230}" presName="srcNode" presStyleLbl="node1" presStyleIdx="0" presStyleCnt="4"/>
      <dgm:spPr/>
    </dgm:pt>
    <dgm:pt modelId="{EB3BBBD0-D629-48BA-8EF4-C7F21FCF934A}" type="pres">
      <dgm:prSet presAssocID="{1A54B5CC-CDDD-47BC-991C-DB339F185230}" presName="conn" presStyleLbl="parChTrans1D2" presStyleIdx="0" presStyleCnt="1"/>
      <dgm:spPr/>
    </dgm:pt>
    <dgm:pt modelId="{CA742ACF-A920-4288-973E-32331966EE8E}" type="pres">
      <dgm:prSet presAssocID="{1A54B5CC-CDDD-47BC-991C-DB339F185230}" presName="extraNode" presStyleLbl="node1" presStyleIdx="0" presStyleCnt="4"/>
      <dgm:spPr/>
    </dgm:pt>
    <dgm:pt modelId="{7C4886DD-1B3D-44F0-87EB-53D63CE46854}" type="pres">
      <dgm:prSet presAssocID="{1A54B5CC-CDDD-47BC-991C-DB339F185230}" presName="dstNode" presStyleLbl="node1" presStyleIdx="0" presStyleCnt="4"/>
      <dgm:spPr/>
    </dgm:pt>
    <dgm:pt modelId="{9DB73FAB-1542-411B-9669-250634804853}" type="pres">
      <dgm:prSet presAssocID="{B4C551DC-C490-49BF-A59A-1CD3F415D8BD}" presName="text_1" presStyleLbl="node1" presStyleIdx="0" presStyleCnt="4">
        <dgm:presLayoutVars>
          <dgm:bulletEnabled val="1"/>
        </dgm:presLayoutVars>
      </dgm:prSet>
      <dgm:spPr/>
    </dgm:pt>
    <dgm:pt modelId="{ABA0C566-DBF6-4385-8098-A17397902B8C}" type="pres">
      <dgm:prSet presAssocID="{B4C551DC-C490-49BF-A59A-1CD3F415D8BD}" presName="accent_1" presStyleCnt="0"/>
      <dgm:spPr/>
    </dgm:pt>
    <dgm:pt modelId="{FD7A7315-3FBD-4DE8-BEF0-63ACE3EC809E}" type="pres">
      <dgm:prSet presAssocID="{B4C551DC-C490-49BF-A59A-1CD3F415D8BD}" presName="accentRepeatNode" presStyleLbl="solidFgAcc1" presStyleIdx="0" presStyleCnt="4"/>
      <dgm:spPr/>
    </dgm:pt>
    <dgm:pt modelId="{26B25253-4149-4637-8C72-E63E8622FD7A}" type="pres">
      <dgm:prSet presAssocID="{9C12AEE3-8517-4692-83C8-84DF2C02218C}" presName="text_2" presStyleLbl="node1" presStyleIdx="1" presStyleCnt="4">
        <dgm:presLayoutVars>
          <dgm:bulletEnabled val="1"/>
        </dgm:presLayoutVars>
      </dgm:prSet>
      <dgm:spPr/>
    </dgm:pt>
    <dgm:pt modelId="{6AFB4BAC-6A2D-44DC-8EF6-CDCC9DEF4885}" type="pres">
      <dgm:prSet presAssocID="{9C12AEE3-8517-4692-83C8-84DF2C02218C}" presName="accent_2" presStyleCnt="0"/>
      <dgm:spPr/>
    </dgm:pt>
    <dgm:pt modelId="{B4CD1195-C195-4445-A96B-09FB833E1CB1}" type="pres">
      <dgm:prSet presAssocID="{9C12AEE3-8517-4692-83C8-84DF2C02218C}" presName="accentRepeatNode" presStyleLbl="solidFgAcc1" presStyleIdx="1" presStyleCnt="4"/>
      <dgm:spPr/>
    </dgm:pt>
    <dgm:pt modelId="{6957C49C-1652-4B0A-927B-ACAF40F18E09}" type="pres">
      <dgm:prSet presAssocID="{B8894818-DBBF-4322-AA3D-4722499BAD6A}" presName="text_3" presStyleLbl="node1" presStyleIdx="2" presStyleCnt="4">
        <dgm:presLayoutVars>
          <dgm:bulletEnabled val="1"/>
        </dgm:presLayoutVars>
      </dgm:prSet>
      <dgm:spPr/>
    </dgm:pt>
    <dgm:pt modelId="{A3E210E3-7F3C-4215-B412-773D40B1D110}" type="pres">
      <dgm:prSet presAssocID="{B8894818-DBBF-4322-AA3D-4722499BAD6A}" presName="accent_3" presStyleCnt="0"/>
      <dgm:spPr/>
    </dgm:pt>
    <dgm:pt modelId="{D041A072-26E9-4D9C-A6DE-C17286D82D9D}" type="pres">
      <dgm:prSet presAssocID="{B8894818-DBBF-4322-AA3D-4722499BAD6A}" presName="accentRepeatNode" presStyleLbl="solidFgAcc1" presStyleIdx="2" presStyleCnt="4"/>
      <dgm:spPr/>
    </dgm:pt>
    <dgm:pt modelId="{AAE6217A-6054-4A16-AFB5-E13C4CC75638}" type="pres">
      <dgm:prSet presAssocID="{D5288548-1F7E-4750-9FC3-CD9167E4A8C4}" presName="text_4" presStyleLbl="node1" presStyleIdx="3" presStyleCnt="4">
        <dgm:presLayoutVars>
          <dgm:bulletEnabled val="1"/>
        </dgm:presLayoutVars>
      </dgm:prSet>
      <dgm:spPr/>
    </dgm:pt>
    <dgm:pt modelId="{48B25C7B-FB84-429D-9A9D-0708AF2045C6}" type="pres">
      <dgm:prSet presAssocID="{D5288548-1F7E-4750-9FC3-CD9167E4A8C4}" presName="accent_4" presStyleCnt="0"/>
      <dgm:spPr/>
    </dgm:pt>
    <dgm:pt modelId="{DD86D92F-E916-44E5-B8B6-4115B81CF846}" type="pres">
      <dgm:prSet presAssocID="{D5288548-1F7E-4750-9FC3-CD9167E4A8C4}" presName="accentRepeatNode" presStyleLbl="solidFgAcc1" presStyleIdx="3" presStyleCnt="4"/>
      <dgm:spPr/>
    </dgm:pt>
  </dgm:ptLst>
  <dgm:cxnLst>
    <dgm:cxn modelId="{82F53817-0898-4E1A-BBD8-0F605B18F39C}" srcId="{1A54B5CC-CDDD-47BC-991C-DB339F185230}" destId="{B8894818-DBBF-4322-AA3D-4722499BAD6A}" srcOrd="2" destOrd="0" parTransId="{973201C1-33E3-45FB-840A-FAD5ED7EAFC4}" sibTransId="{E6D99E2A-431F-4E69-9CEA-F865F659663D}"/>
    <dgm:cxn modelId="{6B47F72B-C5EE-408E-BF2A-AE3C382735DC}" type="presOf" srcId="{B8894818-DBBF-4322-AA3D-4722499BAD6A}" destId="{6957C49C-1652-4B0A-927B-ACAF40F18E09}" srcOrd="0" destOrd="0" presId="urn:microsoft.com/office/officeart/2008/layout/VerticalCurvedList"/>
    <dgm:cxn modelId="{2162CA36-7F08-486A-AFFE-EBF3A21E60D6}" type="presOf" srcId="{1A54B5CC-CDDD-47BC-991C-DB339F185230}" destId="{218463A6-1E9C-47E4-AF11-515BF0D9611A}" srcOrd="0" destOrd="0" presId="urn:microsoft.com/office/officeart/2008/layout/VerticalCurvedList"/>
    <dgm:cxn modelId="{3D44F44E-53E8-4D09-87B0-96E989836727}" type="presOf" srcId="{9C12AEE3-8517-4692-83C8-84DF2C02218C}" destId="{26B25253-4149-4637-8C72-E63E8622FD7A}" srcOrd="0" destOrd="0" presId="urn:microsoft.com/office/officeart/2008/layout/VerticalCurvedList"/>
    <dgm:cxn modelId="{AB84E4A6-9DD7-475D-99A5-5CBEDAADC23D}" type="presOf" srcId="{E6CDB838-93C1-45D2-8374-E9BA49EBAD92}" destId="{EB3BBBD0-D629-48BA-8EF4-C7F21FCF934A}" srcOrd="0" destOrd="0" presId="urn:microsoft.com/office/officeart/2008/layout/VerticalCurvedList"/>
    <dgm:cxn modelId="{B4A21BB7-CC1E-41D5-912C-FB4097C3DAC5}" srcId="{1A54B5CC-CDDD-47BC-991C-DB339F185230}" destId="{D5288548-1F7E-4750-9FC3-CD9167E4A8C4}" srcOrd="3" destOrd="0" parTransId="{64C89782-B7D4-4536-8C80-D0D14AEE28B9}" sibTransId="{03D6EF10-F301-4119-96D5-F1C14C75D51F}"/>
    <dgm:cxn modelId="{5D0F63B8-7F01-4392-AC6C-7855174129E0}" srcId="{1A54B5CC-CDDD-47BC-991C-DB339F185230}" destId="{B4C551DC-C490-49BF-A59A-1CD3F415D8BD}" srcOrd="0" destOrd="0" parTransId="{793828ED-BCCD-4499-BDBA-4B9AC30959E0}" sibTransId="{E6CDB838-93C1-45D2-8374-E9BA49EBAD92}"/>
    <dgm:cxn modelId="{34C673B8-4142-4AF2-BBE6-F079E42C478E}" type="presOf" srcId="{B4C551DC-C490-49BF-A59A-1CD3F415D8BD}" destId="{9DB73FAB-1542-411B-9669-250634804853}" srcOrd="0" destOrd="0" presId="urn:microsoft.com/office/officeart/2008/layout/VerticalCurvedList"/>
    <dgm:cxn modelId="{EDBE26DF-FDAE-40B7-AD5C-C74B22A13A56}" srcId="{1A54B5CC-CDDD-47BC-991C-DB339F185230}" destId="{9C12AEE3-8517-4692-83C8-84DF2C02218C}" srcOrd="1" destOrd="0" parTransId="{8F8AD203-B5A3-4C68-BC49-375A3A8F5471}" sibTransId="{6DF29689-8034-4853-A0A0-379C18046114}"/>
    <dgm:cxn modelId="{EB9F2CF0-1CA4-454F-82B2-629730410A5F}" type="presOf" srcId="{D5288548-1F7E-4750-9FC3-CD9167E4A8C4}" destId="{AAE6217A-6054-4A16-AFB5-E13C4CC75638}" srcOrd="0" destOrd="0" presId="urn:microsoft.com/office/officeart/2008/layout/VerticalCurvedList"/>
    <dgm:cxn modelId="{3FD506A6-B244-4802-94A6-9DEDA77B5EB7}" type="presParOf" srcId="{218463A6-1E9C-47E4-AF11-515BF0D9611A}" destId="{957F1495-E030-4108-8224-1E10E2023A4F}" srcOrd="0" destOrd="0" presId="urn:microsoft.com/office/officeart/2008/layout/VerticalCurvedList"/>
    <dgm:cxn modelId="{50232938-8239-4D5D-A195-7CAD0CDDFBEE}" type="presParOf" srcId="{957F1495-E030-4108-8224-1E10E2023A4F}" destId="{1293C620-947C-4500-8ADA-EB1F55672CE5}" srcOrd="0" destOrd="0" presId="urn:microsoft.com/office/officeart/2008/layout/VerticalCurvedList"/>
    <dgm:cxn modelId="{B7EF3522-A3FE-4800-B509-3C7785B69F9D}" type="presParOf" srcId="{1293C620-947C-4500-8ADA-EB1F55672CE5}" destId="{EDFDD693-3807-4FB9-BC0E-2C80DFE9B79C}" srcOrd="0" destOrd="0" presId="urn:microsoft.com/office/officeart/2008/layout/VerticalCurvedList"/>
    <dgm:cxn modelId="{B0201CF0-DB8E-43DC-B638-CBEEC9CF976E}" type="presParOf" srcId="{1293C620-947C-4500-8ADA-EB1F55672CE5}" destId="{EB3BBBD0-D629-48BA-8EF4-C7F21FCF934A}" srcOrd="1" destOrd="0" presId="urn:microsoft.com/office/officeart/2008/layout/VerticalCurvedList"/>
    <dgm:cxn modelId="{F68DC28B-AFCA-437D-B9B6-786B114DE967}" type="presParOf" srcId="{1293C620-947C-4500-8ADA-EB1F55672CE5}" destId="{CA742ACF-A920-4288-973E-32331966EE8E}" srcOrd="2" destOrd="0" presId="urn:microsoft.com/office/officeart/2008/layout/VerticalCurvedList"/>
    <dgm:cxn modelId="{79B53B28-7C82-4A02-9284-6686226741E0}" type="presParOf" srcId="{1293C620-947C-4500-8ADA-EB1F55672CE5}" destId="{7C4886DD-1B3D-44F0-87EB-53D63CE46854}" srcOrd="3" destOrd="0" presId="urn:microsoft.com/office/officeart/2008/layout/VerticalCurvedList"/>
    <dgm:cxn modelId="{899FE20E-3683-4A34-88DF-C95151194D03}" type="presParOf" srcId="{957F1495-E030-4108-8224-1E10E2023A4F}" destId="{9DB73FAB-1542-411B-9669-250634804853}" srcOrd="1" destOrd="0" presId="urn:microsoft.com/office/officeart/2008/layout/VerticalCurvedList"/>
    <dgm:cxn modelId="{D9183FD7-FD43-415E-A704-B73601C4CF09}" type="presParOf" srcId="{957F1495-E030-4108-8224-1E10E2023A4F}" destId="{ABA0C566-DBF6-4385-8098-A17397902B8C}" srcOrd="2" destOrd="0" presId="urn:microsoft.com/office/officeart/2008/layout/VerticalCurvedList"/>
    <dgm:cxn modelId="{7989FC77-7728-48D1-BDCD-A3FFD716EF25}" type="presParOf" srcId="{ABA0C566-DBF6-4385-8098-A17397902B8C}" destId="{FD7A7315-3FBD-4DE8-BEF0-63ACE3EC809E}" srcOrd="0" destOrd="0" presId="urn:microsoft.com/office/officeart/2008/layout/VerticalCurvedList"/>
    <dgm:cxn modelId="{3F4030F6-6933-4FAE-9FE1-087EE58826A5}" type="presParOf" srcId="{957F1495-E030-4108-8224-1E10E2023A4F}" destId="{26B25253-4149-4637-8C72-E63E8622FD7A}" srcOrd="3" destOrd="0" presId="urn:microsoft.com/office/officeart/2008/layout/VerticalCurvedList"/>
    <dgm:cxn modelId="{87EF7B9B-FDFC-4042-90D9-3CA54D81B522}" type="presParOf" srcId="{957F1495-E030-4108-8224-1E10E2023A4F}" destId="{6AFB4BAC-6A2D-44DC-8EF6-CDCC9DEF4885}" srcOrd="4" destOrd="0" presId="urn:microsoft.com/office/officeart/2008/layout/VerticalCurvedList"/>
    <dgm:cxn modelId="{2BD075B7-0E20-41CC-B7AB-0DFBE491C60D}" type="presParOf" srcId="{6AFB4BAC-6A2D-44DC-8EF6-CDCC9DEF4885}" destId="{B4CD1195-C195-4445-A96B-09FB833E1CB1}" srcOrd="0" destOrd="0" presId="urn:microsoft.com/office/officeart/2008/layout/VerticalCurvedList"/>
    <dgm:cxn modelId="{E33F3E02-77B4-4188-A237-CE0BA63DB68E}" type="presParOf" srcId="{957F1495-E030-4108-8224-1E10E2023A4F}" destId="{6957C49C-1652-4B0A-927B-ACAF40F18E09}" srcOrd="5" destOrd="0" presId="urn:microsoft.com/office/officeart/2008/layout/VerticalCurvedList"/>
    <dgm:cxn modelId="{AE70BC48-66EE-40CB-BD82-80308E7AE849}" type="presParOf" srcId="{957F1495-E030-4108-8224-1E10E2023A4F}" destId="{A3E210E3-7F3C-4215-B412-773D40B1D110}" srcOrd="6" destOrd="0" presId="urn:microsoft.com/office/officeart/2008/layout/VerticalCurvedList"/>
    <dgm:cxn modelId="{0D0D1808-C841-4992-8E1B-766C38F2CDFB}" type="presParOf" srcId="{A3E210E3-7F3C-4215-B412-773D40B1D110}" destId="{D041A072-26E9-4D9C-A6DE-C17286D82D9D}" srcOrd="0" destOrd="0" presId="urn:microsoft.com/office/officeart/2008/layout/VerticalCurvedList"/>
    <dgm:cxn modelId="{0442BB18-4047-46D8-BE86-549519211640}" type="presParOf" srcId="{957F1495-E030-4108-8224-1E10E2023A4F}" destId="{AAE6217A-6054-4A16-AFB5-E13C4CC75638}" srcOrd="7" destOrd="0" presId="urn:microsoft.com/office/officeart/2008/layout/VerticalCurvedList"/>
    <dgm:cxn modelId="{E938A090-5B3D-4A11-B23A-AEC14DF0AC1B}" type="presParOf" srcId="{957F1495-E030-4108-8224-1E10E2023A4F}" destId="{48B25C7B-FB84-429D-9A9D-0708AF2045C6}" srcOrd="8" destOrd="0" presId="urn:microsoft.com/office/officeart/2008/layout/VerticalCurvedList"/>
    <dgm:cxn modelId="{075F1D32-548A-4793-9A51-E72883DF838F}" type="presParOf" srcId="{48B25C7B-FB84-429D-9A9D-0708AF2045C6}" destId="{DD86D92F-E916-44E5-B8B6-4115B81CF84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215D68-D948-4AFC-80F9-41D69F0F48E0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4AA6572-F460-45CA-A34F-7CA838D4090E}">
      <dgm:prSet phldrT="[Текст]"/>
      <dgm:spPr/>
      <dgm:t>
        <a:bodyPr/>
        <a:lstStyle/>
        <a:p>
          <a:r>
            <a:rPr lang="ru-RU" dirty="0"/>
            <a:t>Полная дееспособность</a:t>
          </a:r>
        </a:p>
      </dgm:t>
    </dgm:pt>
    <dgm:pt modelId="{055FF80D-660A-4459-931C-092BD84B0F27}" type="parTrans" cxnId="{B0B2C3FD-D0BC-4CE5-AD32-DACF584F3EB3}">
      <dgm:prSet/>
      <dgm:spPr/>
      <dgm:t>
        <a:bodyPr/>
        <a:lstStyle/>
        <a:p>
          <a:endParaRPr lang="ru-RU"/>
        </a:p>
      </dgm:t>
    </dgm:pt>
    <dgm:pt modelId="{58EC1838-BA37-4379-BFB6-6D077BCEC416}" type="sibTrans" cxnId="{B0B2C3FD-D0BC-4CE5-AD32-DACF584F3EB3}">
      <dgm:prSet/>
      <dgm:spPr/>
      <dgm:t>
        <a:bodyPr/>
        <a:lstStyle/>
        <a:p>
          <a:endParaRPr lang="ru-RU"/>
        </a:p>
      </dgm:t>
    </dgm:pt>
    <dgm:pt modelId="{9EB8BC10-A986-40B0-B9D1-6D80C9F617E3}">
      <dgm:prSet phldrT="[Текст]"/>
      <dgm:spPr/>
      <dgm:t>
        <a:bodyPr/>
        <a:lstStyle/>
        <a:p>
          <a:r>
            <a:rPr lang="ru-RU" dirty="0"/>
            <a:t>Наступает в возрасте 18 лет</a:t>
          </a:r>
        </a:p>
      </dgm:t>
    </dgm:pt>
    <dgm:pt modelId="{17C1F75A-8591-41DB-B5A5-2DE509DBF136}" type="parTrans" cxnId="{D374A9F3-985E-46A7-BF78-70B81B9EC1D4}">
      <dgm:prSet/>
      <dgm:spPr/>
      <dgm:t>
        <a:bodyPr/>
        <a:lstStyle/>
        <a:p>
          <a:endParaRPr lang="ru-RU"/>
        </a:p>
      </dgm:t>
    </dgm:pt>
    <dgm:pt modelId="{927482A4-CDFC-4010-9FC6-51E9C0EEAC25}" type="sibTrans" cxnId="{D374A9F3-985E-46A7-BF78-70B81B9EC1D4}">
      <dgm:prSet/>
      <dgm:spPr/>
      <dgm:t>
        <a:bodyPr/>
        <a:lstStyle/>
        <a:p>
          <a:endParaRPr lang="ru-RU"/>
        </a:p>
      </dgm:t>
    </dgm:pt>
    <dgm:pt modelId="{9B6BD6A9-8585-4467-81B5-387FAB24D34C}">
      <dgm:prSet phldrT="[Текст]"/>
      <dgm:spPr/>
      <dgm:t>
        <a:bodyPr/>
        <a:lstStyle/>
        <a:p>
          <a:r>
            <a:rPr lang="ru-RU" dirty="0"/>
            <a:t>Частичная дееспособность</a:t>
          </a:r>
        </a:p>
      </dgm:t>
    </dgm:pt>
    <dgm:pt modelId="{A2D7250E-EE16-436C-AFB8-407B229A1DAF}" type="parTrans" cxnId="{C475BA1F-532E-428D-B9F8-0F2CD06E1DD2}">
      <dgm:prSet/>
      <dgm:spPr/>
      <dgm:t>
        <a:bodyPr/>
        <a:lstStyle/>
        <a:p>
          <a:endParaRPr lang="ru-RU"/>
        </a:p>
      </dgm:t>
    </dgm:pt>
    <dgm:pt modelId="{29AC1EFA-6CE7-4F99-93C6-78E6809A3BB9}" type="sibTrans" cxnId="{C475BA1F-532E-428D-B9F8-0F2CD06E1DD2}">
      <dgm:prSet/>
      <dgm:spPr/>
      <dgm:t>
        <a:bodyPr/>
        <a:lstStyle/>
        <a:p>
          <a:endParaRPr lang="ru-RU"/>
        </a:p>
      </dgm:t>
    </dgm:pt>
    <dgm:pt modelId="{38CFEA45-271E-4B94-A04B-E7E257433234}">
      <dgm:prSet phldrT="[Текст]"/>
      <dgm:spPr/>
      <dgm:t>
        <a:bodyPr/>
        <a:lstStyle/>
        <a:p>
          <a:r>
            <a:rPr lang="ru-RU" dirty="0"/>
            <a:t>Частичная дееспособность малолетних (с 6 до 14 лет)</a:t>
          </a:r>
        </a:p>
      </dgm:t>
    </dgm:pt>
    <dgm:pt modelId="{9680F7D4-DBC7-4A66-B1D1-79E67309CDB6}" type="parTrans" cxnId="{1E5D0830-90DE-4BFA-B126-0B7A2C428857}">
      <dgm:prSet/>
      <dgm:spPr/>
      <dgm:t>
        <a:bodyPr/>
        <a:lstStyle/>
        <a:p>
          <a:endParaRPr lang="ru-RU"/>
        </a:p>
      </dgm:t>
    </dgm:pt>
    <dgm:pt modelId="{D824C895-5370-49EF-85E2-31B2D2B87D2F}" type="sibTrans" cxnId="{1E5D0830-90DE-4BFA-B126-0B7A2C428857}">
      <dgm:prSet/>
      <dgm:spPr/>
      <dgm:t>
        <a:bodyPr/>
        <a:lstStyle/>
        <a:p>
          <a:endParaRPr lang="ru-RU"/>
        </a:p>
      </dgm:t>
    </dgm:pt>
    <dgm:pt modelId="{D8F6B1B5-4555-492D-AB10-8AC3F9F6AFEC}">
      <dgm:prSet phldrT="[Текст]"/>
      <dgm:spPr/>
      <dgm:t>
        <a:bodyPr/>
        <a:lstStyle/>
        <a:p>
          <a:r>
            <a:rPr lang="ru-RU" dirty="0"/>
            <a:t>Вступление несовершеннолетних в брак с 16 лет</a:t>
          </a:r>
        </a:p>
      </dgm:t>
    </dgm:pt>
    <dgm:pt modelId="{8F982F2E-4105-4317-816F-DB799134C094}" type="parTrans" cxnId="{84239436-96C3-4F51-B3EC-7ADF43E035BD}">
      <dgm:prSet/>
      <dgm:spPr/>
      <dgm:t>
        <a:bodyPr/>
        <a:lstStyle/>
        <a:p>
          <a:endParaRPr lang="ru-RU"/>
        </a:p>
      </dgm:t>
    </dgm:pt>
    <dgm:pt modelId="{F7530CB2-9439-4723-9553-25AB7C22154D}" type="sibTrans" cxnId="{84239436-96C3-4F51-B3EC-7ADF43E035BD}">
      <dgm:prSet/>
      <dgm:spPr/>
      <dgm:t>
        <a:bodyPr/>
        <a:lstStyle/>
        <a:p>
          <a:endParaRPr lang="ru-RU"/>
        </a:p>
      </dgm:t>
    </dgm:pt>
    <dgm:pt modelId="{655D9E56-A5F4-46C2-A142-4FC0465CEAFD}">
      <dgm:prSet phldrT="[Текст]"/>
      <dgm:spPr/>
      <dgm:t>
        <a:bodyPr/>
        <a:lstStyle/>
        <a:p>
          <a:r>
            <a:rPr lang="ru-RU" dirty="0"/>
            <a:t>Признание несовершеннолетних полностью дееспособными с 16 лет (эмансипация)</a:t>
          </a:r>
        </a:p>
      </dgm:t>
    </dgm:pt>
    <dgm:pt modelId="{E5A59A74-A374-4E2F-A517-2826FC538A46}" type="parTrans" cxnId="{623BFAFA-01A2-476D-9BFD-FB35B78587AE}">
      <dgm:prSet/>
      <dgm:spPr/>
      <dgm:t>
        <a:bodyPr/>
        <a:lstStyle/>
        <a:p>
          <a:endParaRPr lang="ru-RU"/>
        </a:p>
      </dgm:t>
    </dgm:pt>
    <dgm:pt modelId="{40380AE4-8940-4DAC-B9E9-A197FB856B71}" type="sibTrans" cxnId="{623BFAFA-01A2-476D-9BFD-FB35B78587AE}">
      <dgm:prSet/>
      <dgm:spPr/>
      <dgm:t>
        <a:bodyPr/>
        <a:lstStyle/>
        <a:p>
          <a:endParaRPr lang="ru-RU"/>
        </a:p>
      </dgm:t>
    </dgm:pt>
    <dgm:pt modelId="{B5A5561D-A9A4-4D38-84F0-66FF4C2C911E}">
      <dgm:prSet phldrT="[Текст]"/>
      <dgm:spPr/>
      <dgm:t>
        <a:bodyPr/>
        <a:lstStyle/>
        <a:p>
          <a:r>
            <a:rPr lang="ru-RU" dirty="0"/>
            <a:t>Частичная дееспособность подростков (с 14 до 18 лет)</a:t>
          </a:r>
        </a:p>
      </dgm:t>
    </dgm:pt>
    <dgm:pt modelId="{712A0B98-D4E9-4626-8D1E-9426F6974676}" type="parTrans" cxnId="{EBBBDA13-6ABB-4A69-B982-7E7F7F0A1489}">
      <dgm:prSet/>
      <dgm:spPr/>
      <dgm:t>
        <a:bodyPr/>
        <a:lstStyle/>
        <a:p>
          <a:endParaRPr lang="ru-RU"/>
        </a:p>
      </dgm:t>
    </dgm:pt>
    <dgm:pt modelId="{6016AFA4-9F40-4D21-94EE-535BDD9191DF}" type="sibTrans" cxnId="{EBBBDA13-6ABB-4A69-B982-7E7F7F0A1489}">
      <dgm:prSet/>
      <dgm:spPr/>
      <dgm:t>
        <a:bodyPr/>
        <a:lstStyle/>
        <a:p>
          <a:endParaRPr lang="ru-RU"/>
        </a:p>
      </dgm:t>
    </dgm:pt>
    <dgm:pt modelId="{4B250B18-A294-4925-B00C-A7CE4B06B077}">
      <dgm:prSet phldrT="[Текст]"/>
      <dgm:spPr/>
      <dgm:t>
        <a:bodyPr/>
        <a:lstStyle/>
        <a:p>
          <a:r>
            <a:rPr lang="ru-RU" dirty="0"/>
            <a:t>Недееспособность</a:t>
          </a:r>
        </a:p>
      </dgm:t>
    </dgm:pt>
    <dgm:pt modelId="{08B77DF0-246C-4FD6-8E3D-97252EFA906B}" type="parTrans" cxnId="{B21537DA-9F51-475A-AF33-9C1DF5AEF0CB}">
      <dgm:prSet/>
      <dgm:spPr/>
      <dgm:t>
        <a:bodyPr/>
        <a:lstStyle/>
        <a:p>
          <a:endParaRPr lang="ru-RU"/>
        </a:p>
      </dgm:t>
    </dgm:pt>
    <dgm:pt modelId="{2FD35A84-EFD8-4F4A-8E14-E60722B0B4C0}" type="sibTrans" cxnId="{B21537DA-9F51-475A-AF33-9C1DF5AEF0CB}">
      <dgm:prSet/>
      <dgm:spPr/>
      <dgm:t>
        <a:bodyPr/>
        <a:lstStyle/>
        <a:p>
          <a:endParaRPr lang="ru-RU"/>
        </a:p>
      </dgm:t>
    </dgm:pt>
    <dgm:pt modelId="{3FF520D0-E634-4062-98C6-73F481E86F92}">
      <dgm:prSet phldrT="[Текст]"/>
      <dgm:spPr/>
      <dgm:t>
        <a:bodyPr/>
        <a:lstStyle/>
        <a:p>
          <a:r>
            <a:rPr lang="ru-RU" dirty="0"/>
            <a:t>Ограниченная дееспособность</a:t>
          </a:r>
        </a:p>
      </dgm:t>
    </dgm:pt>
    <dgm:pt modelId="{972F5E63-2462-4272-99B1-5F98FE67555D}" type="parTrans" cxnId="{B3A9A7BC-6D4A-4FF4-8B56-E19488313D33}">
      <dgm:prSet/>
      <dgm:spPr/>
      <dgm:t>
        <a:bodyPr/>
        <a:lstStyle/>
        <a:p>
          <a:endParaRPr lang="ru-RU"/>
        </a:p>
      </dgm:t>
    </dgm:pt>
    <dgm:pt modelId="{42458B41-1F48-40CB-AE9D-0A924D273B29}" type="sibTrans" cxnId="{B3A9A7BC-6D4A-4FF4-8B56-E19488313D33}">
      <dgm:prSet/>
      <dgm:spPr/>
      <dgm:t>
        <a:bodyPr/>
        <a:lstStyle/>
        <a:p>
          <a:endParaRPr lang="ru-RU"/>
        </a:p>
      </dgm:t>
    </dgm:pt>
    <dgm:pt modelId="{1432B2B4-3FB6-45AA-8C87-EE8CD6891404}">
      <dgm:prSet phldrT="[Текст]"/>
      <dgm:spPr/>
      <dgm:t>
        <a:bodyPr/>
        <a:lstStyle/>
        <a:p>
          <a:r>
            <a:rPr lang="ru-RU" dirty="0"/>
            <a:t>Устанавливается судом вследствие пристрастия к азартным играм, злоупотребления алкоголем или наркотическими средствами</a:t>
          </a:r>
        </a:p>
      </dgm:t>
    </dgm:pt>
    <dgm:pt modelId="{D9243C87-2194-4058-BBD0-1DB62A016D64}" type="parTrans" cxnId="{D381D6C8-ACB7-40BF-BF29-40EF6904170C}">
      <dgm:prSet/>
      <dgm:spPr/>
      <dgm:t>
        <a:bodyPr/>
        <a:lstStyle/>
        <a:p>
          <a:endParaRPr lang="ru-RU"/>
        </a:p>
      </dgm:t>
    </dgm:pt>
    <dgm:pt modelId="{B99AD84C-1310-4C6E-9F50-A90DA80D87AF}" type="sibTrans" cxnId="{D381D6C8-ACB7-40BF-BF29-40EF6904170C}">
      <dgm:prSet/>
      <dgm:spPr/>
      <dgm:t>
        <a:bodyPr/>
        <a:lstStyle/>
        <a:p>
          <a:endParaRPr lang="ru-RU"/>
        </a:p>
      </dgm:t>
    </dgm:pt>
    <dgm:pt modelId="{D233D509-4FB6-4762-B20C-4B45C3318870}">
      <dgm:prSet phldrT="[Текст]"/>
      <dgm:spPr/>
      <dgm:t>
        <a:bodyPr/>
        <a:lstStyle/>
        <a:p>
          <a:r>
            <a:rPr lang="ru-RU" dirty="0"/>
            <a:t>Устанавливается судом по причине наличия у лица психического расстройства, вследствие которого он не понимает значения своих действий и не может руководить ими</a:t>
          </a:r>
        </a:p>
      </dgm:t>
    </dgm:pt>
    <dgm:pt modelId="{B02B3C3A-680D-431E-BCB9-DED1A9A3AF3F}" type="parTrans" cxnId="{BE9463C7-380C-4B9B-851F-A176653CEAD4}">
      <dgm:prSet/>
      <dgm:spPr/>
      <dgm:t>
        <a:bodyPr/>
        <a:lstStyle/>
        <a:p>
          <a:endParaRPr lang="ru-RU"/>
        </a:p>
      </dgm:t>
    </dgm:pt>
    <dgm:pt modelId="{4951D73B-DBB8-4C82-9EE4-A148E195B66A}" type="sibTrans" cxnId="{BE9463C7-380C-4B9B-851F-A176653CEAD4}">
      <dgm:prSet/>
      <dgm:spPr/>
      <dgm:t>
        <a:bodyPr/>
        <a:lstStyle/>
        <a:p>
          <a:endParaRPr lang="ru-RU"/>
        </a:p>
      </dgm:t>
    </dgm:pt>
    <dgm:pt modelId="{33944528-5253-4586-81B0-E597CB20A01B}" type="pres">
      <dgm:prSet presAssocID="{5D215D68-D948-4AFC-80F9-41D69F0F48E0}" presName="linear" presStyleCnt="0">
        <dgm:presLayoutVars>
          <dgm:animLvl val="lvl"/>
          <dgm:resizeHandles val="exact"/>
        </dgm:presLayoutVars>
      </dgm:prSet>
      <dgm:spPr/>
    </dgm:pt>
    <dgm:pt modelId="{1F2266A8-A860-416C-AF46-4D382D709C12}" type="pres">
      <dgm:prSet presAssocID="{14AA6572-F460-45CA-A34F-7CA838D4090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2BC3C6C-2793-450A-B6A1-FAF5E38BF01D}" type="pres">
      <dgm:prSet presAssocID="{14AA6572-F460-45CA-A34F-7CA838D4090E}" presName="childText" presStyleLbl="revTx" presStyleIdx="0" presStyleCnt="4">
        <dgm:presLayoutVars>
          <dgm:bulletEnabled val="1"/>
        </dgm:presLayoutVars>
      </dgm:prSet>
      <dgm:spPr/>
    </dgm:pt>
    <dgm:pt modelId="{F76E870F-01BC-48BD-9C98-B68D60951402}" type="pres">
      <dgm:prSet presAssocID="{9B6BD6A9-8585-4467-81B5-387FAB24D34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458AD12-6B4F-488A-AC90-E98CEE6CF8BC}" type="pres">
      <dgm:prSet presAssocID="{9B6BD6A9-8585-4467-81B5-387FAB24D34C}" presName="childText" presStyleLbl="revTx" presStyleIdx="1" presStyleCnt="4">
        <dgm:presLayoutVars>
          <dgm:bulletEnabled val="1"/>
        </dgm:presLayoutVars>
      </dgm:prSet>
      <dgm:spPr/>
    </dgm:pt>
    <dgm:pt modelId="{9E2F3B11-A98C-4309-B4A9-AA5EDD6D4E1A}" type="pres">
      <dgm:prSet presAssocID="{3FF520D0-E634-4062-98C6-73F481E86F9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CDCBDEA-2FA2-4E65-86A5-E79E56512B2B}" type="pres">
      <dgm:prSet presAssocID="{3FF520D0-E634-4062-98C6-73F481E86F92}" presName="childText" presStyleLbl="revTx" presStyleIdx="2" presStyleCnt="4">
        <dgm:presLayoutVars>
          <dgm:bulletEnabled val="1"/>
        </dgm:presLayoutVars>
      </dgm:prSet>
      <dgm:spPr/>
    </dgm:pt>
    <dgm:pt modelId="{E6170636-4F4D-4D69-8331-E60747A422F0}" type="pres">
      <dgm:prSet presAssocID="{4B250B18-A294-4925-B00C-A7CE4B06B077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D94C260-5F01-494A-A2EF-32DA79270610}" type="pres">
      <dgm:prSet presAssocID="{4B250B18-A294-4925-B00C-A7CE4B06B077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45253C0D-9034-4BF3-9D7E-22A21711252E}" type="presOf" srcId="{14AA6572-F460-45CA-A34F-7CA838D4090E}" destId="{1F2266A8-A860-416C-AF46-4D382D709C12}" srcOrd="0" destOrd="0" presId="urn:microsoft.com/office/officeart/2005/8/layout/vList2"/>
    <dgm:cxn modelId="{EBBBDA13-6ABB-4A69-B982-7E7F7F0A1489}" srcId="{9B6BD6A9-8585-4467-81B5-387FAB24D34C}" destId="{B5A5561D-A9A4-4D38-84F0-66FF4C2C911E}" srcOrd="1" destOrd="0" parTransId="{712A0B98-D4E9-4626-8D1E-9426F6974676}" sibTransId="{6016AFA4-9F40-4D21-94EE-535BDD9191DF}"/>
    <dgm:cxn modelId="{C475BA1F-532E-428D-B9F8-0F2CD06E1DD2}" srcId="{5D215D68-D948-4AFC-80F9-41D69F0F48E0}" destId="{9B6BD6A9-8585-4467-81B5-387FAB24D34C}" srcOrd="1" destOrd="0" parTransId="{A2D7250E-EE16-436C-AFB8-407B229A1DAF}" sibTransId="{29AC1EFA-6CE7-4F99-93C6-78E6809A3BB9}"/>
    <dgm:cxn modelId="{1E5D0830-90DE-4BFA-B126-0B7A2C428857}" srcId="{9B6BD6A9-8585-4467-81B5-387FAB24D34C}" destId="{38CFEA45-271E-4B94-A04B-E7E257433234}" srcOrd="0" destOrd="0" parTransId="{9680F7D4-DBC7-4A66-B1D1-79E67309CDB6}" sibTransId="{D824C895-5370-49EF-85E2-31B2D2B87D2F}"/>
    <dgm:cxn modelId="{84239436-96C3-4F51-B3EC-7ADF43E035BD}" srcId="{14AA6572-F460-45CA-A34F-7CA838D4090E}" destId="{D8F6B1B5-4555-492D-AB10-8AC3F9F6AFEC}" srcOrd="1" destOrd="0" parTransId="{8F982F2E-4105-4317-816F-DB799134C094}" sibTransId="{F7530CB2-9439-4723-9553-25AB7C22154D}"/>
    <dgm:cxn modelId="{5FC17A5E-936F-4F2E-944C-AA95799C5FD2}" type="presOf" srcId="{1432B2B4-3FB6-45AA-8C87-EE8CD6891404}" destId="{1CDCBDEA-2FA2-4E65-86A5-E79E56512B2B}" srcOrd="0" destOrd="0" presId="urn:microsoft.com/office/officeart/2005/8/layout/vList2"/>
    <dgm:cxn modelId="{D9DD046B-A753-4AEF-B07B-14ACD6C0E5C6}" type="presOf" srcId="{9B6BD6A9-8585-4467-81B5-387FAB24D34C}" destId="{F76E870F-01BC-48BD-9C98-B68D60951402}" srcOrd="0" destOrd="0" presId="urn:microsoft.com/office/officeart/2005/8/layout/vList2"/>
    <dgm:cxn modelId="{33BA2D6C-EF95-4FD1-9BF7-A993259E74C2}" type="presOf" srcId="{3FF520D0-E634-4062-98C6-73F481E86F92}" destId="{9E2F3B11-A98C-4309-B4A9-AA5EDD6D4E1A}" srcOrd="0" destOrd="0" presId="urn:microsoft.com/office/officeart/2005/8/layout/vList2"/>
    <dgm:cxn modelId="{9EC5A84C-88C5-40A6-9145-3BD83959F4A5}" type="presOf" srcId="{5D215D68-D948-4AFC-80F9-41D69F0F48E0}" destId="{33944528-5253-4586-81B0-E597CB20A01B}" srcOrd="0" destOrd="0" presId="urn:microsoft.com/office/officeart/2005/8/layout/vList2"/>
    <dgm:cxn modelId="{B9A14552-AEF8-41BC-9CA9-49E57F906E54}" type="presOf" srcId="{4B250B18-A294-4925-B00C-A7CE4B06B077}" destId="{E6170636-4F4D-4D69-8331-E60747A422F0}" srcOrd="0" destOrd="0" presId="urn:microsoft.com/office/officeart/2005/8/layout/vList2"/>
    <dgm:cxn modelId="{5A8CA385-1B4C-47D1-B134-3CD65A36DD6A}" type="presOf" srcId="{D8F6B1B5-4555-492D-AB10-8AC3F9F6AFEC}" destId="{32BC3C6C-2793-450A-B6A1-FAF5E38BF01D}" srcOrd="0" destOrd="1" presId="urn:microsoft.com/office/officeart/2005/8/layout/vList2"/>
    <dgm:cxn modelId="{0C009BBB-70CD-4E46-9CF6-C67ADF48A798}" type="presOf" srcId="{9EB8BC10-A986-40B0-B9D1-6D80C9F617E3}" destId="{32BC3C6C-2793-450A-B6A1-FAF5E38BF01D}" srcOrd="0" destOrd="0" presId="urn:microsoft.com/office/officeart/2005/8/layout/vList2"/>
    <dgm:cxn modelId="{B3A9A7BC-6D4A-4FF4-8B56-E19488313D33}" srcId="{5D215D68-D948-4AFC-80F9-41D69F0F48E0}" destId="{3FF520D0-E634-4062-98C6-73F481E86F92}" srcOrd="2" destOrd="0" parTransId="{972F5E63-2462-4272-99B1-5F98FE67555D}" sibTransId="{42458B41-1F48-40CB-AE9D-0A924D273B29}"/>
    <dgm:cxn modelId="{572032BE-D70F-430A-8A6C-9EC2701D674F}" type="presOf" srcId="{B5A5561D-A9A4-4D38-84F0-66FF4C2C911E}" destId="{1458AD12-6B4F-488A-AC90-E98CEE6CF8BC}" srcOrd="0" destOrd="1" presId="urn:microsoft.com/office/officeart/2005/8/layout/vList2"/>
    <dgm:cxn modelId="{BE9463C7-380C-4B9B-851F-A176653CEAD4}" srcId="{4B250B18-A294-4925-B00C-A7CE4B06B077}" destId="{D233D509-4FB6-4762-B20C-4B45C3318870}" srcOrd="0" destOrd="0" parTransId="{B02B3C3A-680D-431E-BCB9-DED1A9A3AF3F}" sibTransId="{4951D73B-DBB8-4C82-9EE4-A148E195B66A}"/>
    <dgm:cxn modelId="{D381D6C8-ACB7-40BF-BF29-40EF6904170C}" srcId="{3FF520D0-E634-4062-98C6-73F481E86F92}" destId="{1432B2B4-3FB6-45AA-8C87-EE8CD6891404}" srcOrd="0" destOrd="0" parTransId="{D9243C87-2194-4058-BBD0-1DB62A016D64}" sibTransId="{B99AD84C-1310-4C6E-9F50-A90DA80D87AF}"/>
    <dgm:cxn modelId="{B21537DA-9F51-475A-AF33-9C1DF5AEF0CB}" srcId="{5D215D68-D948-4AFC-80F9-41D69F0F48E0}" destId="{4B250B18-A294-4925-B00C-A7CE4B06B077}" srcOrd="3" destOrd="0" parTransId="{08B77DF0-246C-4FD6-8E3D-97252EFA906B}" sibTransId="{2FD35A84-EFD8-4F4A-8E14-E60722B0B4C0}"/>
    <dgm:cxn modelId="{D46A2CDC-E982-4AC1-8B7B-7F38490948A0}" type="presOf" srcId="{38CFEA45-271E-4B94-A04B-E7E257433234}" destId="{1458AD12-6B4F-488A-AC90-E98CEE6CF8BC}" srcOrd="0" destOrd="0" presId="urn:microsoft.com/office/officeart/2005/8/layout/vList2"/>
    <dgm:cxn modelId="{ACA348F1-CF2B-46D9-A373-E152BA3C5288}" type="presOf" srcId="{D233D509-4FB6-4762-B20C-4B45C3318870}" destId="{DD94C260-5F01-494A-A2EF-32DA79270610}" srcOrd="0" destOrd="0" presId="urn:microsoft.com/office/officeart/2005/8/layout/vList2"/>
    <dgm:cxn modelId="{CD4847F3-9D60-4D13-BA40-C53FBBF7BB9E}" type="presOf" srcId="{655D9E56-A5F4-46C2-A142-4FC0465CEAFD}" destId="{32BC3C6C-2793-450A-B6A1-FAF5E38BF01D}" srcOrd="0" destOrd="2" presId="urn:microsoft.com/office/officeart/2005/8/layout/vList2"/>
    <dgm:cxn modelId="{D374A9F3-985E-46A7-BF78-70B81B9EC1D4}" srcId="{14AA6572-F460-45CA-A34F-7CA838D4090E}" destId="{9EB8BC10-A986-40B0-B9D1-6D80C9F617E3}" srcOrd="0" destOrd="0" parTransId="{17C1F75A-8591-41DB-B5A5-2DE509DBF136}" sibTransId="{927482A4-CDFC-4010-9FC6-51E9C0EEAC25}"/>
    <dgm:cxn modelId="{623BFAFA-01A2-476D-9BFD-FB35B78587AE}" srcId="{14AA6572-F460-45CA-A34F-7CA838D4090E}" destId="{655D9E56-A5F4-46C2-A142-4FC0465CEAFD}" srcOrd="2" destOrd="0" parTransId="{E5A59A74-A374-4E2F-A517-2826FC538A46}" sibTransId="{40380AE4-8940-4DAC-B9E9-A197FB856B71}"/>
    <dgm:cxn modelId="{B0B2C3FD-D0BC-4CE5-AD32-DACF584F3EB3}" srcId="{5D215D68-D948-4AFC-80F9-41D69F0F48E0}" destId="{14AA6572-F460-45CA-A34F-7CA838D4090E}" srcOrd="0" destOrd="0" parTransId="{055FF80D-660A-4459-931C-092BD84B0F27}" sibTransId="{58EC1838-BA37-4379-BFB6-6D077BCEC416}"/>
    <dgm:cxn modelId="{4DC6D63D-EFD4-4B2D-B836-B49BE7E374C2}" type="presParOf" srcId="{33944528-5253-4586-81B0-E597CB20A01B}" destId="{1F2266A8-A860-416C-AF46-4D382D709C12}" srcOrd="0" destOrd="0" presId="urn:microsoft.com/office/officeart/2005/8/layout/vList2"/>
    <dgm:cxn modelId="{1AC89590-46F5-4BB1-9BF1-76E65E399743}" type="presParOf" srcId="{33944528-5253-4586-81B0-E597CB20A01B}" destId="{32BC3C6C-2793-450A-B6A1-FAF5E38BF01D}" srcOrd="1" destOrd="0" presId="urn:microsoft.com/office/officeart/2005/8/layout/vList2"/>
    <dgm:cxn modelId="{4A0AFDAF-50A0-4E3E-B99F-96FAA3F4DF45}" type="presParOf" srcId="{33944528-5253-4586-81B0-E597CB20A01B}" destId="{F76E870F-01BC-48BD-9C98-B68D60951402}" srcOrd="2" destOrd="0" presId="urn:microsoft.com/office/officeart/2005/8/layout/vList2"/>
    <dgm:cxn modelId="{48B84108-C797-4D38-924D-A6714BD7CFF1}" type="presParOf" srcId="{33944528-5253-4586-81B0-E597CB20A01B}" destId="{1458AD12-6B4F-488A-AC90-E98CEE6CF8BC}" srcOrd="3" destOrd="0" presId="urn:microsoft.com/office/officeart/2005/8/layout/vList2"/>
    <dgm:cxn modelId="{13B6A57A-FB0E-4004-80BC-8ADD6EB55290}" type="presParOf" srcId="{33944528-5253-4586-81B0-E597CB20A01B}" destId="{9E2F3B11-A98C-4309-B4A9-AA5EDD6D4E1A}" srcOrd="4" destOrd="0" presId="urn:microsoft.com/office/officeart/2005/8/layout/vList2"/>
    <dgm:cxn modelId="{8EA4E4DF-A541-4CA1-ADD0-43373EA4DBF0}" type="presParOf" srcId="{33944528-5253-4586-81B0-E597CB20A01B}" destId="{1CDCBDEA-2FA2-4E65-86A5-E79E56512B2B}" srcOrd="5" destOrd="0" presId="urn:microsoft.com/office/officeart/2005/8/layout/vList2"/>
    <dgm:cxn modelId="{8F7D5D27-ABBD-41C7-9C2C-8B5A431A6FFB}" type="presParOf" srcId="{33944528-5253-4586-81B0-E597CB20A01B}" destId="{E6170636-4F4D-4D69-8331-E60747A422F0}" srcOrd="6" destOrd="0" presId="urn:microsoft.com/office/officeart/2005/8/layout/vList2"/>
    <dgm:cxn modelId="{F6DF69F7-CAD0-4B0E-AED3-2DDDBBD5FA03}" type="presParOf" srcId="{33944528-5253-4586-81B0-E597CB20A01B}" destId="{DD94C260-5F01-494A-A2EF-32DA79270610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090CE55-6E83-4FCF-BE3F-65C544697033}" type="doc">
      <dgm:prSet loTypeId="urn:microsoft.com/office/officeart/2005/8/layout/vList2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56766F6-6088-4B61-88C8-4FC9D7454809}">
      <dgm:prSet phldrT="[Текст]"/>
      <dgm:spPr/>
      <dgm:t>
        <a:bodyPr/>
        <a:lstStyle/>
        <a:p>
          <a:r>
            <a:rPr lang="ru-RU" dirty="0"/>
            <a:t>По цели создания</a:t>
          </a:r>
        </a:p>
      </dgm:t>
    </dgm:pt>
    <dgm:pt modelId="{B6D373E3-A5BA-48CA-BF54-EA43102B075D}" type="parTrans" cxnId="{5B0749A5-5A97-433A-8CAC-09BCDB200AFC}">
      <dgm:prSet/>
      <dgm:spPr/>
      <dgm:t>
        <a:bodyPr/>
        <a:lstStyle/>
        <a:p>
          <a:endParaRPr lang="ru-RU"/>
        </a:p>
      </dgm:t>
    </dgm:pt>
    <dgm:pt modelId="{EE673030-3D92-4EED-92AC-5CCF3CAD4C85}" type="sibTrans" cxnId="{5B0749A5-5A97-433A-8CAC-09BCDB200AFC}">
      <dgm:prSet/>
      <dgm:spPr/>
      <dgm:t>
        <a:bodyPr/>
        <a:lstStyle/>
        <a:p>
          <a:endParaRPr lang="ru-RU"/>
        </a:p>
      </dgm:t>
    </dgm:pt>
    <dgm:pt modelId="{36698024-DDAA-4748-A118-C2E77F2A11C8}">
      <dgm:prSet phldrT="[Текст]"/>
      <dgm:spPr/>
      <dgm:t>
        <a:bodyPr/>
        <a:lstStyle/>
        <a:p>
          <a:r>
            <a:rPr lang="ru-RU" dirty="0"/>
            <a:t>Коммерческие – имеют своей целью извлечение прибыли</a:t>
          </a:r>
        </a:p>
      </dgm:t>
    </dgm:pt>
    <dgm:pt modelId="{02D568AE-0FF2-4B8B-BCD5-661A5BADA3FD}" type="parTrans" cxnId="{BD31CFC0-6C93-4F72-9AE4-F084FF333F31}">
      <dgm:prSet/>
      <dgm:spPr/>
      <dgm:t>
        <a:bodyPr/>
        <a:lstStyle/>
        <a:p>
          <a:endParaRPr lang="ru-RU"/>
        </a:p>
      </dgm:t>
    </dgm:pt>
    <dgm:pt modelId="{4A8E69EE-0B0B-4E9B-B2D6-E801C4118547}" type="sibTrans" cxnId="{BD31CFC0-6C93-4F72-9AE4-F084FF333F31}">
      <dgm:prSet/>
      <dgm:spPr/>
      <dgm:t>
        <a:bodyPr/>
        <a:lstStyle/>
        <a:p>
          <a:endParaRPr lang="ru-RU"/>
        </a:p>
      </dgm:t>
    </dgm:pt>
    <dgm:pt modelId="{12C0FC22-3CE2-4C1A-AEBA-B1CA9D7A51C7}">
      <dgm:prSet phldrT="[Текст]"/>
      <dgm:spPr/>
      <dgm:t>
        <a:bodyPr/>
        <a:lstStyle/>
        <a:p>
          <a:r>
            <a:rPr lang="ru-RU" dirty="0"/>
            <a:t>По типу организации</a:t>
          </a:r>
        </a:p>
      </dgm:t>
    </dgm:pt>
    <dgm:pt modelId="{1EA40125-3F38-47A8-A465-CF5FBFCD4627}" type="parTrans" cxnId="{0A584AA0-AB23-49DD-8AC2-F5033E93E93F}">
      <dgm:prSet/>
      <dgm:spPr/>
      <dgm:t>
        <a:bodyPr/>
        <a:lstStyle/>
        <a:p>
          <a:endParaRPr lang="ru-RU"/>
        </a:p>
      </dgm:t>
    </dgm:pt>
    <dgm:pt modelId="{46C83FAC-770D-424A-933B-7F4526FDFA35}" type="sibTrans" cxnId="{0A584AA0-AB23-49DD-8AC2-F5033E93E93F}">
      <dgm:prSet/>
      <dgm:spPr/>
      <dgm:t>
        <a:bodyPr/>
        <a:lstStyle/>
        <a:p>
          <a:endParaRPr lang="ru-RU"/>
        </a:p>
      </dgm:t>
    </dgm:pt>
    <dgm:pt modelId="{8182FBBE-7B61-4E82-AA5B-57D6DB7E3435}">
      <dgm:prSet phldrT="[Текст]"/>
      <dgm:spPr/>
      <dgm:t>
        <a:bodyPr/>
        <a:lstStyle/>
        <a:p>
          <a:r>
            <a:rPr lang="ru-RU" dirty="0"/>
            <a:t>Корпоративные – участники формируют органы управления юридического лица и имеют право членства</a:t>
          </a:r>
        </a:p>
      </dgm:t>
    </dgm:pt>
    <dgm:pt modelId="{59C94DEC-8BF0-4234-BF0D-E6E2F5F3B6E0}" type="parTrans" cxnId="{E6E45264-5420-4002-BFD3-D8FD3EB5420A}">
      <dgm:prSet/>
      <dgm:spPr/>
      <dgm:t>
        <a:bodyPr/>
        <a:lstStyle/>
        <a:p>
          <a:endParaRPr lang="ru-RU"/>
        </a:p>
      </dgm:t>
    </dgm:pt>
    <dgm:pt modelId="{27204017-6966-447B-8DD1-A21C6B827707}" type="sibTrans" cxnId="{E6E45264-5420-4002-BFD3-D8FD3EB5420A}">
      <dgm:prSet/>
      <dgm:spPr/>
      <dgm:t>
        <a:bodyPr/>
        <a:lstStyle/>
        <a:p>
          <a:endParaRPr lang="ru-RU"/>
        </a:p>
      </dgm:t>
    </dgm:pt>
    <dgm:pt modelId="{BF4A380C-6018-43C9-9DEA-B083246C2497}">
      <dgm:prSet phldrT="[Текст]"/>
      <dgm:spPr/>
      <dgm:t>
        <a:bodyPr/>
        <a:lstStyle/>
        <a:p>
          <a:r>
            <a:rPr lang="ru-RU" dirty="0"/>
            <a:t>Некоммерческие – не имеют своей целью извлечение прибыли</a:t>
          </a:r>
        </a:p>
      </dgm:t>
    </dgm:pt>
    <dgm:pt modelId="{71640C34-C54D-4F38-AC88-5F52FE7A6F26}" type="parTrans" cxnId="{5A0FFD55-DEA5-43FC-8EE5-82B567C83F8E}">
      <dgm:prSet/>
      <dgm:spPr/>
      <dgm:t>
        <a:bodyPr/>
        <a:lstStyle/>
        <a:p>
          <a:endParaRPr lang="ru-RU"/>
        </a:p>
      </dgm:t>
    </dgm:pt>
    <dgm:pt modelId="{814E2BD3-6BB9-4B61-9845-EED1CE718EBC}" type="sibTrans" cxnId="{5A0FFD55-DEA5-43FC-8EE5-82B567C83F8E}">
      <dgm:prSet/>
      <dgm:spPr/>
      <dgm:t>
        <a:bodyPr/>
        <a:lstStyle/>
        <a:p>
          <a:endParaRPr lang="ru-RU"/>
        </a:p>
      </dgm:t>
    </dgm:pt>
    <dgm:pt modelId="{2912D0D8-2E93-4732-9FD0-5D633EA8B3CC}">
      <dgm:prSet phldrT="[Текст]"/>
      <dgm:spPr/>
      <dgm:t>
        <a:bodyPr/>
        <a:lstStyle/>
        <a:p>
          <a:r>
            <a:rPr lang="ru-RU" dirty="0"/>
            <a:t>Унитарные – участники не имеют права членства</a:t>
          </a:r>
        </a:p>
      </dgm:t>
    </dgm:pt>
    <dgm:pt modelId="{DAABBE9D-EB2D-4637-9CFF-B461F1998E5B}" type="parTrans" cxnId="{C9E8BF50-516C-41A2-AA1E-E5E4A6A6414F}">
      <dgm:prSet/>
      <dgm:spPr/>
      <dgm:t>
        <a:bodyPr/>
        <a:lstStyle/>
        <a:p>
          <a:endParaRPr lang="ru-RU"/>
        </a:p>
      </dgm:t>
    </dgm:pt>
    <dgm:pt modelId="{854DB920-A39D-4DCC-B4FD-3E8013B717EA}" type="sibTrans" cxnId="{C9E8BF50-516C-41A2-AA1E-E5E4A6A6414F}">
      <dgm:prSet/>
      <dgm:spPr/>
      <dgm:t>
        <a:bodyPr/>
        <a:lstStyle/>
        <a:p>
          <a:endParaRPr lang="ru-RU"/>
        </a:p>
      </dgm:t>
    </dgm:pt>
    <dgm:pt modelId="{1B250F74-D4F5-4824-A804-9011429E1084}" type="pres">
      <dgm:prSet presAssocID="{A090CE55-6E83-4FCF-BE3F-65C544697033}" presName="linear" presStyleCnt="0">
        <dgm:presLayoutVars>
          <dgm:animLvl val="lvl"/>
          <dgm:resizeHandles val="exact"/>
        </dgm:presLayoutVars>
      </dgm:prSet>
      <dgm:spPr/>
    </dgm:pt>
    <dgm:pt modelId="{B8E0D98E-C010-4687-934E-3D8CBC7CF95B}" type="pres">
      <dgm:prSet presAssocID="{656766F6-6088-4B61-88C8-4FC9D745480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733DABF-6CC1-4C66-A3DE-690F5FFC0BDB}" type="pres">
      <dgm:prSet presAssocID="{656766F6-6088-4B61-88C8-4FC9D7454809}" presName="childText" presStyleLbl="revTx" presStyleIdx="0" presStyleCnt="2">
        <dgm:presLayoutVars>
          <dgm:bulletEnabled val="1"/>
        </dgm:presLayoutVars>
      </dgm:prSet>
      <dgm:spPr/>
    </dgm:pt>
    <dgm:pt modelId="{175E81D7-8EAC-4F06-90EF-918D7DF6EB2B}" type="pres">
      <dgm:prSet presAssocID="{12C0FC22-3CE2-4C1A-AEBA-B1CA9D7A51C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59C7E4B-3738-4251-8552-BFF185D70099}" type="pres">
      <dgm:prSet presAssocID="{12C0FC22-3CE2-4C1A-AEBA-B1CA9D7A51C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0B0EC00-0030-43E1-AECC-6BC272D11AB3}" type="presOf" srcId="{BF4A380C-6018-43C9-9DEA-B083246C2497}" destId="{2733DABF-6CC1-4C66-A3DE-690F5FFC0BDB}" srcOrd="0" destOrd="1" presId="urn:microsoft.com/office/officeart/2005/8/layout/vList2"/>
    <dgm:cxn modelId="{0A28C004-8E46-4ECE-9F9E-1C58FBC2115E}" type="presOf" srcId="{8182FBBE-7B61-4E82-AA5B-57D6DB7E3435}" destId="{459C7E4B-3738-4251-8552-BFF185D70099}" srcOrd="0" destOrd="0" presId="urn:microsoft.com/office/officeart/2005/8/layout/vList2"/>
    <dgm:cxn modelId="{6928A62F-F91D-45BA-BA62-8F71954C11A0}" type="presOf" srcId="{A090CE55-6E83-4FCF-BE3F-65C544697033}" destId="{1B250F74-D4F5-4824-A804-9011429E1084}" srcOrd="0" destOrd="0" presId="urn:microsoft.com/office/officeart/2005/8/layout/vList2"/>
    <dgm:cxn modelId="{E6E45264-5420-4002-BFD3-D8FD3EB5420A}" srcId="{12C0FC22-3CE2-4C1A-AEBA-B1CA9D7A51C7}" destId="{8182FBBE-7B61-4E82-AA5B-57D6DB7E3435}" srcOrd="0" destOrd="0" parTransId="{59C94DEC-8BF0-4234-BF0D-E6E2F5F3B6E0}" sibTransId="{27204017-6966-447B-8DD1-A21C6B827707}"/>
    <dgm:cxn modelId="{CE0C466C-AD78-48DA-82F5-54DF02199CCC}" type="presOf" srcId="{656766F6-6088-4B61-88C8-4FC9D7454809}" destId="{B8E0D98E-C010-4687-934E-3D8CBC7CF95B}" srcOrd="0" destOrd="0" presId="urn:microsoft.com/office/officeart/2005/8/layout/vList2"/>
    <dgm:cxn modelId="{C9E8BF50-516C-41A2-AA1E-E5E4A6A6414F}" srcId="{12C0FC22-3CE2-4C1A-AEBA-B1CA9D7A51C7}" destId="{2912D0D8-2E93-4732-9FD0-5D633EA8B3CC}" srcOrd="1" destOrd="0" parTransId="{DAABBE9D-EB2D-4637-9CFF-B461F1998E5B}" sibTransId="{854DB920-A39D-4DCC-B4FD-3E8013B717EA}"/>
    <dgm:cxn modelId="{5A0FFD55-DEA5-43FC-8EE5-82B567C83F8E}" srcId="{656766F6-6088-4B61-88C8-4FC9D7454809}" destId="{BF4A380C-6018-43C9-9DEA-B083246C2497}" srcOrd="1" destOrd="0" parTransId="{71640C34-C54D-4F38-AC88-5F52FE7A6F26}" sibTransId="{814E2BD3-6BB9-4B61-9845-EED1CE718EBC}"/>
    <dgm:cxn modelId="{3D0D9283-B674-42E7-B6EB-12C6AA7EB6DD}" type="presOf" srcId="{12C0FC22-3CE2-4C1A-AEBA-B1CA9D7A51C7}" destId="{175E81D7-8EAC-4F06-90EF-918D7DF6EB2B}" srcOrd="0" destOrd="0" presId="urn:microsoft.com/office/officeart/2005/8/layout/vList2"/>
    <dgm:cxn modelId="{0A584AA0-AB23-49DD-8AC2-F5033E93E93F}" srcId="{A090CE55-6E83-4FCF-BE3F-65C544697033}" destId="{12C0FC22-3CE2-4C1A-AEBA-B1CA9D7A51C7}" srcOrd="1" destOrd="0" parTransId="{1EA40125-3F38-47A8-A465-CF5FBFCD4627}" sibTransId="{46C83FAC-770D-424A-933B-7F4526FDFA35}"/>
    <dgm:cxn modelId="{5B0749A5-5A97-433A-8CAC-09BCDB200AFC}" srcId="{A090CE55-6E83-4FCF-BE3F-65C544697033}" destId="{656766F6-6088-4B61-88C8-4FC9D7454809}" srcOrd="0" destOrd="0" parTransId="{B6D373E3-A5BA-48CA-BF54-EA43102B075D}" sibTransId="{EE673030-3D92-4EED-92AC-5CCF3CAD4C85}"/>
    <dgm:cxn modelId="{7F7B35AD-C642-4890-B899-17D766AD810C}" type="presOf" srcId="{2912D0D8-2E93-4732-9FD0-5D633EA8B3CC}" destId="{459C7E4B-3738-4251-8552-BFF185D70099}" srcOrd="0" destOrd="1" presId="urn:microsoft.com/office/officeart/2005/8/layout/vList2"/>
    <dgm:cxn modelId="{BD31CFC0-6C93-4F72-9AE4-F084FF333F31}" srcId="{656766F6-6088-4B61-88C8-4FC9D7454809}" destId="{36698024-DDAA-4748-A118-C2E77F2A11C8}" srcOrd="0" destOrd="0" parTransId="{02D568AE-0FF2-4B8B-BCD5-661A5BADA3FD}" sibTransId="{4A8E69EE-0B0B-4E9B-B2D6-E801C4118547}"/>
    <dgm:cxn modelId="{459D53FF-CB4E-4166-9FDA-3F60EB7A97FC}" type="presOf" srcId="{36698024-DDAA-4748-A118-C2E77F2A11C8}" destId="{2733DABF-6CC1-4C66-A3DE-690F5FFC0BDB}" srcOrd="0" destOrd="0" presId="urn:microsoft.com/office/officeart/2005/8/layout/vList2"/>
    <dgm:cxn modelId="{D69ED190-8248-46AA-8091-327E3695E713}" type="presParOf" srcId="{1B250F74-D4F5-4824-A804-9011429E1084}" destId="{B8E0D98E-C010-4687-934E-3D8CBC7CF95B}" srcOrd="0" destOrd="0" presId="urn:microsoft.com/office/officeart/2005/8/layout/vList2"/>
    <dgm:cxn modelId="{8464DDBB-69EE-4898-A72A-C44BBD7244A0}" type="presParOf" srcId="{1B250F74-D4F5-4824-A804-9011429E1084}" destId="{2733DABF-6CC1-4C66-A3DE-690F5FFC0BDB}" srcOrd="1" destOrd="0" presId="urn:microsoft.com/office/officeart/2005/8/layout/vList2"/>
    <dgm:cxn modelId="{666AF650-8E77-47EC-9185-23F878059843}" type="presParOf" srcId="{1B250F74-D4F5-4824-A804-9011429E1084}" destId="{175E81D7-8EAC-4F06-90EF-918D7DF6EB2B}" srcOrd="2" destOrd="0" presId="urn:microsoft.com/office/officeart/2005/8/layout/vList2"/>
    <dgm:cxn modelId="{9EC83B08-3138-46D1-8DA8-7BF6A6F7FAC1}" type="presParOf" srcId="{1B250F74-D4F5-4824-A804-9011429E1084}" destId="{459C7E4B-3738-4251-8552-BFF185D7009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EC6ABD-4F00-4401-99E0-07B10541A473}" type="doc">
      <dgm:prSet loTypeId="urn:microsoft.com/office/officeart/2005/8/layout/lProcess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E14BCD1-CEAB-4DF6-BDD6-C000D4CAB6C3}">
      <dgm:prSet phldrT="[Текст]"/>
      <dgm:spPr/>
      <dgm:t>
        <a:bodyPr/>
        <a:lstStyle/>
        <a:p>
          <a:r>
            <a:rPr lang="ru-RU" dirty="0"/>
            <a:t>Коммерческие корпоративные организации</a:t>
          </a:r>
        </a:p>
      </dgm:t>
    </dgm:pt>
    <dgm:pt modelId="{1120667C-F702-4497-8346-2ADC827D9E63}" type="parTrans" cxnId="{2CCBC6F4-76ED-4F53-8156-96A883980D04}">
      <dgm:prSet/>
      <dgm:spPr/>
      <dgm:t>
        <a:bodyPr/>
        <a:lstStyle/>
        <a:p>
          <a:endParaRPr lang="ru-RU"/>
        </a:p>
      </dgm:t>
    </dgm:pt>
    <dgm:pt modelId="{442D80E5-A87A-4FBA-AD27-6247DD5835CB}" type="sibTrans" cxnId="{2CCBC6F4-76ED-4F53-8156-96A883980D04}">
      <dgm:prSet/>
      <dgm:spPr/>
      <dgm:t>
        <a:bodyPr/>
        <a:lstStyle/>
        <a:p>
          <a:endParaRPr lang="ru-RU"/>
        </a:p>
      </dgm:t>
    </dgm:pt>
    <dgm:pt modelId="{EC6D6DC2-00C9-4945-828E-E8BDE4C362F9}">
      <dgm:prSet phldrT="[Текст]"/>
      <dgm:spPr/>
      <dgm:t>
        <a:bodyPr/>
        <a:lstStyle/>
        <a:p>
          <a:r>
            <a:rPr lang="ru-RU" dirty="0"/>
            <a:t>Хозяйственное товарищество</a:t>
          </a:r>
        </a:p>
      </dgm:t>
    </dgm:pt>
    <dgm:pt modelId="{60FEEAF5-1CAD-4244-9099-2C4A131E915F}" type="parTrans" cxnId="{CB5214ED-586E-43BB-98F3-F39A83D2FD6E}">
      <dgm:prSet/>
      <dgm:spPr/>
      <dgm:t>
        <a:bodyPr/>
        <a:lstStyle/>
        <a:p>
          <a:endParaRPr lang="ru-RU"/>
        </a:p>
      </dgm:t>
    </dgm:pt>
    <dgm:pt modelId="{FDF84999-BA32-4C18-A4F5-0F026F1FCA90}" type="sibTrans" cxnId="{CB5214ED-586E-43BB-98F3-F39A83D2FD6E}">
      <dgm:prSet/>
      <dgm:spPr/>
      <dgm:t>
        <a:bodyPr/>
        <a:lstStyle/>
        <a:p>
          <a:endParaRPr lang="ru-RU"/>
        </a:p>
      </dgm:t>
    </dgm:pt>
    <dgm:pt modelId="{EFA9C6A9-19ED-4586-B341-306813B62F00}">
      <dgm:prSet phldrT="[Текст]"/>
      <dgm:spPr/>
      <dgm:t>
        <a:bodyPr/>
        <a:lstStyle/>
        <a:p>
          <a:r>
            <a:rPr lang="ru-RU" dirty="0"/>
            <a:t>Хозяйственное общество (акционерные общества, общества с ограниченной ответственностью)</a:t>
          </a:r>
        </a:p>
      </dgm:t>
    </dgm:pt>
    <dgm:pt modelId="{0ED19368-C554-4F77-88E8-C87874891010}" type="parTrans" cxnId="{6EDCCF9E-0309-4415-A438-B0A2AA9AA62E}">
      <dgm:prSet/>
      <dgm:spPr/>
      <dgm:t>
        <a:bodyPr/>
        <a:lstStyle/>
        <a:p>
          <a:endParaRPr lang="ru-RU"/>
        </a:p>
      </dgm:t>
    </dgm:pt>
    <dgm:pt modelId="{9030713C-9B84-4981-8657-C7E6853AD4A8}" type="sibTrans" cxnId="{6EDCCF9E-0309-4415-A438-B0A2AA9AA62E}">
      <dgm:prSet/>
      <dgm:spPr/>
      <dgm:t>
        <a:bodyPr/>
        <a:lstStyle/>
        <a:p>
          <a:endParaRPr lang="ru-RU"/>
        </a:p>
      </dgm:t>
    </dgm:pt>
    <dgm:pt modelId="{3931C565-A823-4FBF-981B-1C73D4D105C7}">
      <dgm:prSet phldrT="[Текст]"/>
      <dgm:spPr/>
      <dgm:t>
        <a:bodyPr/>
        <a:lstStyle/>
        <a:p>
          <a:r>
            <a:rPr lang="ru-RU" dirty="0"/>
            <a:t>Коммерческие унитарные организации</a:t>
          </a:r>
        </a:p>
      </dgm:t>
    </dgm:pt>
    <dgm:pt modelId="{14526B11-A36B-44E5-A036-BCFFA801EFB1}" type="parTrans" cxnId="{6E654865-7751-4BC2-8D9A-8E8D5EED59BA}">
      <dgm:prSet/>
      <dgm:spPr/>
      <dgm:t>
        <a:bodyPr/>
        <a:lstStyle/>
        <a:p>
          <a:endParaRPr lang="ru-RU"/>
        </a:p>
      </dgm:t>
    </dgm:pt>
    <dgm:pt modelId="{688BE143-D80F-4249-B254-8F170B4A64C0}" type="sibTrans" cxnId="{6E654865-7751-4BC2-8D9A-8E8D5EED59BA}">
      <dgm:prSet/>
      <dgm:spPr/>
      <dgm:t>
        <a:bodyPr/>
        <a:lstStyle/>
        <a:p>
          <a:endParaRPr lang="ru-RU"/>
        </a:p>
      </dgm:t>
    </dgm:pt>
    <dgm:pt modelId="{E9029DB6-2457-47B3-A567-5BA1CA7ABC3C}">
      <dgm:prSet phldrT="[Текст]"/>
      <dgm:spPr/>
      <dgm:t>
        <a:bodyPr/>
        <a:lstStyle/>
        <a:p>
          <a:r>
            <a:rPr lang="ru-RU" dirty="0"/>
            <a:t>Крестьянское (фермерское) хозяйство</a:t>
          </a:r>
        </a:p>
      </dgm:t>
    </dgm:pt>
    <dgm:pt modelId="{C60CAD2F-69E8-4716-B4E7-BA755B3D851C}" type="parTrans" cxnId="{7B722232-C6BC-4676-8F17-C5038F12041B}">
      <dgm:prSet/>
      <dgm:spPr/>
      <dgm:t>
        <a:bodyPr/>
        <a:lstStyle/>
        <a:p>
          <a:endParaRPr lang="ru-RU"/>
        </a:p>
      </dgm:t>
    </dgm:pt>
    <dgm:pt modelId="{AF30CA0C-35C4-4DF8-9613-3078BA9CE11B}" type="sibTrans" cxnId="{7B722232-C6BC-4676-8F17-C5038F12041B}">
      <dgm:prSet/>
      <dgm:spPr/>
      <dgm:t>
        <a:bodyPr/>
        <a:lstStyle/>
        <a:p>
          <a:endParaRPr lang="ru-RU"/>
        </a:p>
      </dgm:t>
    </dgm:pt>
    <dgm:pt modelId="{1CE1B8A9-3D82-4866-9C77-0238BA9B608F}">
      <dgm:prSet phldrT="[Текст]"/>
      <dgm:spPr/>
      <dgm:t>
        <a:bodyPr/>
        <a:lstStyle/>
        <a:p>
          <a:r>
            <a:rPr lang="ru-RU" dirty="0"/>
            <a:t>Государственные и муниципальные унитарные предприятия</a:t>
          </a:r>
        </a:p>
      </dgm:t>
    </dgm:pt>
    <dgm:pt modelId="{74E42BA9-5427-4CB7-A4A8-93F948F27E0D}" type="parTrans" cxnId="{2E2BEF06-A270-4581-811C-9E355175E5D5}">
      <dgm:prSet/>
      <dgm:spPr/>
      <dgm:t>
        <a:bodyPr/>
        <a:lstStyle/>
        <a:p>
          <a:endParaRPr lang="ru-RU"/>
        </a:p>
      </dgm:t>
    </dgm:pt>
    <dgm:pt modelId="{8E2FA94E-8F77-49D8-ADDD-9FAA657BE4EC}" type="sibTrans" cxnId="{2E2BEF06-A270-4581-811C-9E355175E5D5}">
      <dgm:prSet/>
      <dgm:spPr/>
      <dgm:t>
        <a:bodyPr/>
        <a:lstStyle/>
        <a:p>
          <a:endParaRPr lang="ru-RU"/>
        </a:p>
      </dgm:t>
    </dgm:pt>
    <dgm:pt modelId="{C33B8DEC-AA08-4274-804D-D81AFA2CBCA3}">
      <dgm:prSet phldrT="[Текст]"/>
      <dgm:spPr/>
      <dgm:t>
        <a:bodyPr/>
        <a:lstStyle/>
        <a:p>
          <a:r>
            <a:rPr lang="ru-RU" dirty="0"/>
            <a:t>Некоммерческие унитарные организации</a:t>
          </a:r>
        </a:p>
      </dgm:t>
    </dgm:pt>
    <dgm:pt modelId="{0DFA7B80-DF98-4DFF-B001-4DA31D474F13}" type="parTrans" cxnId="{F4375BD8-19C3-497B-82EF-0E8A90DD9FC6}">
      <dgm:prSet/>
      <dgm:spPr/>
      <dgm:t>
        <a:bodyPr/>
        <a:lstStyle/>
        <a:p>
          <a:endParaRPr lang="ru-RU"/>
        </a:p>
      </dgm:t>
    </dgm:pt>
    <dgm:pt modelId="{06103971-00B3-43C9-9EB2-F9E95D18CB91}" type="sibTrans" cxnId="{F4375BD8-19C3-497B-82EF-0E8A90DD9FC6}">
      <dgm:prSet/>
      <dgm:spPr/>
      <dgm:t>
        <a:bodyPr/>
        <a:lstStyle/>
        <a:p>
          <a:endParaRPr lang="ru-RU"/>
        </a:p>
      </dgm:t>
    </dgm:pt>
    <dgm:pt modelId="{304DB982-3875-43A4-84F1-5C61E410560A}">
      <dgm:prSet phldrT="[Текст]"/>
      <dgm:spPr/>
      <dgm:t>
        <a:bodyPr/>
        <a:lstStyle/>
        <a:p>
          <a:r>
            <a:rPr lang="ru-RU" dirty="0"/>
            <a:t>Некоммерческие корпоративные организации</a:t>
          </a:r>
        </a:p>
      </dgm:t>
    </dgm:pt>
    <dgm:pt modelId="{83928B0C-1B6D-40E4-BA5E-4CF34CA65DC2}" type="parTrans" cxnId="{C5452B10-FE7E-4B2B-B320-960FA92C14C5}">
      <dgm:prSet/>
      <dgm:spPr/>
      <dgm:t>
        <a:bodyPr/>
        <a:lstStyle/>
        <a:p>
          <a:endParaRPr lang="ru-RU"/>
        </a:p>
      </dgm:t>
    </dgm:pt>
    <dgm:pt modelId="{7E8C5831-9EA0-4A35-BB4E-80DBBC935A83}" type="sibTrans" cxnId="{C5452B10-FE7E-4B2B-B320-960FA92C14C5}">
      <dgm:prSet/>
      <dgm:spPr/>
      <dgm:t>
        <a:bodyPr/>
        <a:lstStyle/>
        <a:p>
          <a:endParaRPr lang="ru-RU"/>
        </a:p>
      </dgm:t>
    </dgm:pt>
    <dgm:pt modelId="{99EAB4BB-B75C-4941-AA05-0AF4F50FAB42}">
      <dgm:prSet phldrT="[Текст]"/>
      <dgm:spPr/>
      <dgm:t>
        <a:bodyPr/>
        <a:lstStyle/>
        <a:p>
          <a:r>
            <a:rPr lang="ru-RU" dirty="0"/>
            <a:t>Потребительские кооперативы</a:t>
          </a:r>
        </a:p>
      </dgm:t>
    </dgm:pt>
    <dgm:pt modelId="{C8941F10-3C01-445C-9AB4-7F268B92370A}" type="parTrans" cxnId="{E91045AE-E9D1-4670-B0A7-29C78EACD7F7}">
      <dgm:prSet/>
      <dgm:spPr/>
      <dgm:t>
        <a:bodyPr/>
        <a:lstStyle/>
        <a:p>
          <a:endParaRPr lang="ru-RU"/>
        </a:p>
      </dgm:t>
    </dgm:pt>
    <dgm:pt modelId="{2A995001-F1D0-42F5-A830-1977C053B8D3}" type="sibTrans" cxnId="{E91045AE-E9D1-4670-B0A7-29C78EACD7F7}">
      <dgm:prSet/>
      <dgm:spPr/>
      <dgm:t>
        <a:bodyPr/>
        <a:lstStyle/>
        <a:p>
          <a:endParaRPr lang="ru-RU"/>
        </a:p>
      </dgm:t>
    </dgm:pt>
    <dgm:pt modelId="{5CE36C51-9BC7-4A79-8B20-AECE3FDCD886}">
      <dgm:prSet phldrT="[Текст]"/>
      <dgm:spPr/>
      <dgm:t>
        <a:bodyPr/>
        <a:lstStyle/>
        <a:p>
          <a:r>
            <a:rPr lang="ru-RU" dirty="0"/>
            <a:t>Общественные организации и движения</a:t>
          </a:r>
        </a:p>
      </dgm:t>
    </dgm:pt>
    <dgm:pt modelId="{B72A0DFD-4C32-4841-A572-A0A8ABDA42D4}" type="parTrans" cxnId="{A7E71CB3-0373-4FFF-8694-3BD7A6BE79F9}">
      <dgm:prSet/>
      <dgm:spPr/>
      <dgm:t>
        <a:bodyPr/>
        <a:lstStyle/>
        <a:p>
          <a:endParaRPr lang="ru-RU"/>
        </a:p>
      </dgm:t>
    </dgm:pt>
    <dgm:pt modelId="{A39C8358-84CF-4C67-95E1-D91AC43C5194}" type="sibTrans" cxnId="{A7E71CB3-0373-4FFF-8694-3BD7A6BE79F9}">
      <dgm:prSet/>
      <dgm:spPr/>
      <dgm:t>
        <a:bodyPr/>
        <a:lstStyle/>
        <a:p>
          <a:endParaRPr lang="ru-RU"/>
        </a:p>
      </dgm:t>
    </dgm:pt>
    <dgm:pt modelId="{81B5E671-D087-483B-88F2-86E50E8A283A}">
      <dgm:prSet phldrT="[Текст]"/>
      <dgm:spPr/>
      <dgm:t>
        <a:bodyPr/>
        <a:lstStyle/>
        <a:p>
          <a:r>
            <a:rPr lang="ru-RU" dirty="0"/>
            <a:t>Ассоциации и союзы</a:t>
          </a:r>
        </a:p>
      </dgm:t>
    </dgm:pt>
    <dgm:pt modelId="{902587B7-43E4-4967-A2F6-CDBAFC945585}" type="parTrans" cxnId="{2EC0821A-76C0-40F9-8F46-F812BBE2DF5D}">
      <dgm:prSet/>
      <dgm:spPr/>
      <dgm:t>
        <a:bodyPr/>
        <a:lstStyle/>
        <a:p>
          <a:endParaRPr lang="ru-RU"/>
        </a:p>
      </dgm:t>
    </dgm:pt>
    <dgm:pt modelId="{BFF6A15C-AF18-4B6F-858D-E7777C852AED}" type="sibTrans" cxnId="{2EC0821A-76C0-40F9-8F46-F812BBE2DF5D}">
      <dgm:prSet/>
      <dgm:spPr/>
      <dgm:t>
        <a:bodyPr/>
        <a:lstStyle/>
        <a:p>
          <a:endParaRPr lang="ru-RU"/>
        </a:p>
      </dgm:t>
    </dgm:pt>
    <dgm:pt modelId="{1CCA18DC-2540-4E0D-AEDA-03ADDDB7DEF4}">
      <dgm:prSet phldrT="[Текст]"/>
      <dgm:spPr/>
      <dgm:t>
        <a:bodyPr/>
        <a:lstStyle/>
        <a:p>
          <a:r>
            <a:rPr lang="ru-RU" dirty="0"/>
            <a:t>Товарищества собственников недвижимости</a:t>
          </a:r>
        </a:p>
      </dgm:t>
    </dgm:pt>
    <dgm:pt modelId="{76146B74-766D-4EE0-B21A-CA317D8B983F}" type="parTrans" cxnId="{EBDEDB02-80C6-4FC5-8ED6-AA8927CF5FA1}">
      <dgm:prSet/>
      <dgm:spPr/>
      <dgm:t>
        <a:bodyPr/>
        <a:lstStyle/>
        <a:p>
          <a:endParaRPr lang="ru-RU"/>
        </a:p>
      </dgm:t>
    </dgm:pt>
    <dgm:pt modelId="{BE877FAC-9C22-4098-8461-C4DC0812AD10}" type="sibTrans" cxnId="{EBDEDB02-80C6-4FC5-8ED6-AA8927CF5FA1}">
      <dgm:prSet/>
      <dgm:spPr/>
      <dgm:t>
        <a:bodyPr/>
        <a:lstStyle/>
        <a:p>
          <a:endParaRPr lang="ru-RU"/>
        </a:p>
      </dgm:t>
    </dgm:pt>
    <dgm:pt modelId="{0F015BBC-8D63-4E17-85B8-9C7C1BA80DD5}">
      <dgm:prSet phldrT="[Текст]"/>
      <dgm:spPr/>
      <dgm:t>
        <a:bodyPr/>
        <a:lstStyle/>
        <a:p>
          <a:r>
            <a:rPr lang="ru-RU" dirty="0"/>
            <a:t>Казачьи общества</a:t>
          </a:r>
        </a:p>
      </dgm:t>
    </dgm:pt>
    <dgm:pt modelId="{77AA34DC-6948-4F8B-9DF2-D42D497103D9}" type="parTrans" cxnId="{068DAD58-4C64-44D2-B55D-C7FAC14B86A7}">
      <dgm:prSet/>
      <dgm:spPr/>
      <dgm:t>
        <a:bodyPr/>
        <a:lstStyle/>
        <a:p>
          <a:endParaRPr lang="ru-RU"/>
        </a:p>
      </dgm:t>
    </dgm:pt>
    <dgm:pt modelId="{C604BD85-2E6F-4304-B265-B60223F931FE}" type="sibTrans" cxnId="{068DAD58-4C64-44D2-B55D-C7FAC14B86A7}">
      <dgm:prSet/>
      <dgm:spPr/>
      <dgm:t>
        <a:bodyPr/>
        <a:lstStyle/>
        <a:p>
          <a:endParaRPr lang="ru-RU"/>
        </a:p>
      </dgm:t>
    </dgm:pt>
    <dgm:pt modelId="{8959E033-1EE5-441D-9DF4-E6FC7D97B0C2}">
      <dgm:prSet phldrT="[Текст]"/>
      <dgm:spPr/>
      <dgm:t>
        <a:bodyPr/>
        <a:lstStyle/>
        <a:p>
          <a:r>
            <a:rPr lang="ru-RU" dirty="0"/>
            <a:t>Общины коренных малочисленных народов</a:t>
          </a:r>
        </a:p>
      </dgm:t>
    </dgm:pt>
    <dgm:pt modelId="{64D3B06F-4162-48B9-B02F-F0E41B0FA288}" type="parTrans" cxnId="{24A51A14-D14B-450C-B46D-EDEA3E4534AB}">
      <dgm:prSet/>
      <dgm:spPr/>
      <dgm:t>
        <a:bodyPr/>
        <a:lstStyle/>
        <a:p>
          <a:endParaRPr lang="ru-RU"/>
        </a:p>
      </dgm:t>
    </dgm:pt>
    <dgm:pt modelId="{AA6E14DE-5E1C-44CA-8DBC-C98BCB651A56}" type="sibTrans" cxnId="{24A51A14-D14B-450C-B46D-EDEA3E4534AB}">
      <dgm:prSet/>
      <dgm:spPr/>
      <dgm:t>
        <a:bodyPr/>
        <a:lstStyle/>
        <a:p>
          <a:endParaRPr lang="ru-RU"/>
        </a:p>
      </dgm:t>
    </dgm:pt>
    <dgm:pt modelId="{1BE40066-4F61-4F77-9E0D-429BB3F27CA1}">
      <dgm:prSet phldrT="[Текст]"/>
      <dgm:spPr/>
      <dgm:t>
        <a:bodyPr/>
        <a:lstStyle/>
        <a:p>
          <a:r>
            <a:rPr lang="ru-RU" dirty="0"/>
            <a:t>Адвокатские палаты</a:t>
          </a:r>
        </a:p>
      </dgm:t>
    </dgm:pt>
    <dgm:pt modelId="{05BE5ABD-F4F9-4434-8B83-AA62A9E7D8E0}" type="parTrans" cxnId="{4C7A1E0B-5149-478E-88A8-47B4284A3266}">
      <dgm:prSet/>
      <dgm:spPr/>
      <dgm:t>
        <a:bodyPr/>
        <a:lstStyle/>
        <a:p>
          <a:endParaRPr lang="ru-RU"/>
        </a:p>
      </dgm:t>
    </dgm:pt>
    <dgm:pt modelId="{39E37CF4-D35E-45BC-8410-6F50EB05983C}" type="sibTrans" cxnId="{4C7A1E0B-5149-478E-88A8-47B4284A3266}">
      <dgm:prSet/>
      <dgm:spPr/>
      <dgm:t>
        <a:bodyPr/>
        <a:lstStyle/>
        <a:p>
          <a:endParaRPr lang="ru-RU"/>
        </a:p>
      </dgm:t>
    </dgm:pt>
    <dgm:pt modelId="{C100DE6A-F0AD-47DD-9F48-F5346CD502E6}">
      <dgm:prSet phldrT="[Текст]"/>
      <dgm:spPr/>
      <dgm:t>
        <a:bodyPr/>
        <a:lstStyle/>
        <a:p>
          <a:r>
            <a:rPr lang="ru-RU" dirty="0"/>
            <a:t>Нотариальные палаты</a:t>
          </a:r>
        </a:p>
      </dgm:t>
    </dgm:pt>
    <dgm:pt modelId="{C5979304-24CE-4FED-95C1-C292E2301F0D}" type="parTrans" cxnId="{D40DCA83-8DFA-4A65-AA6A-C3B2AA3DE93B}">
      <dgm:prSet/>
      <dgm:spPr/>
      <dgm:t>
        <a:bodyPr/>
        <a:lstStyle/>
        <a:p>
          <a:endParaRPr lang="ru-RU"/>
        </a:p>
      </dgm:t>
    </dgm:pt>
    <dgm:pt modelId="{D1F6EF2B-DF02-44D1-9C20-27B5798D4045}" type="sibTrans" cxnId="{D40DCA83-8DFA-4A65-AA6A-C3B2AA3DE93B}">
      <dgm:prSet/>
      <dgm:spPr/>
      <dgm:t>
        <a:bodyPr/>
        <a:lstStyle/>
        <a:p>
          <a:endParaRPr lang="ru-RU"/>
        </a:p>
      </dgm:t>
    </dgm:pt>
    <dgm:pt modelId="{C31F9EE6-9CA1-4F18-89D9-D332D202C709}">
      <dgm:prSet phldrT="[Текст]"/>
      <dgm:spPr/>
      <dgm:t>
        <a:bodyPr/>
        <a:lstStyle/>
        <a:p>
          <a:r>
            <a:rPr lang="ru-RU" dirty="0"/>
            <a:t>Фонды</a:t>
          </a:r>
        </a:p>
      </dgm:t>
    </dgm:pt>
    <dgm:pt modelId="{F78A7ABF-7DDB-4BD0-9722-A5F2E36E0A5D}" type="parTrans" cxnId="{75CD7B9C-899A-4FEF-88DE-CAD173B7076D}">
      <dgm:prSet/>
      <dgm:spPr/>
      <dgm:t>
        <a:bodyPr/>
        <a:lstStyle/>
        <a:p>
          <a:endParaRPr lang="ru-RU"/>
        </a:p>
      </dgm:t>
    </dgm:pt>
    <dgm:pt modelId="{3A3400C8-6266-4AFF-97EE-3E00C2D2493A}" type="sibTrans" cxnId="{75CD7B9C-899A-4FEF-88DE-CAD173B7076D}">
      <dgm:prSet/>
      <dgm:spPr/>
      <dgm:t>
        <a:bodyPr/>
        <a:lstStyle/>
        <a:p>
          <a:endParaRPr lang="ru-RU"/>
        </a:p>
      </dgm:t>
    </dgm:pt>
    <dgm:pt modelId="{B169B781-6950-47A3-8752-60FF19C363A0}">
      <dgm:prSet phldrT="[Текст]"/>
      <dgm:spPr/>
      <dgm:t>
        <a:bodyPr/>
        <a:lstStyle/>
        <a:p>
          <a:r>
            <a:rPr lang="ru-RU" dirty="0"/>
            <a:t>Учреждения</a:t>
          </a:r>
        </a:p>
      </dgm:t>
    </dgm:pt>
    <dgm:pt modelId="{10315D6E-2921-4C2F-B323-F49566C36A50}" type="parTrans" cxnId="{5ABC0208-3C78-4DB1-AF74-8D294D0F3AEB}">
      <dgm:prSet/>
      <dgm:spPr/>
      <dgm:t>
        <a:bodyPr/>
        <a:lstStyle/>
        <a:p>
          <a:endParaRPr lang="ru-RU"/>
        </a:p>
      </dgm:t>
    </dgm:pt>
    <dgm:pt modelId="{2557838A-5B35-432E-BE65-87FB9A66105A}" type="sibTrans" cxnId="{5ABC0208-3C78-4DB1-AF74-8D294D0F3AEB}">
      <dgm:prSet/>
      <dgm:spPr/>
      <dgm:t>
        <a:bodyPr/>
        <a:lstStyle/>
        <a:p>
          <a:endParaRPr lang="ru-RU"/>
        </a:p>
      </dgm:t>
    </dgm:pt>
    <dgm:pt modelId="{A8AF446F-60BB-4CD1-8455-EAE290C87394}">
      <dgm:prSet phldrT="[Текст]"/>
      <dgm:spPr/>
      <dgm:t>
        <a:bodyPr/>
        <a:lstStyle/>
        <a:p>
          <a:r>
            <a:rPr lang="ru-RU" dirty="0"/>
            <a:t>Автономные некоммерческие организации</a:t>
          </a:r>
        </a:p>
      </dgm:t>
    </dgm:pt>
    <dgm:pt modelId="{D8E943A8-C6AA-4A8D-B612-D1A1B6FEDCF7}" type="parTrans" cxnId="{AD68B16B-22A8-4326-96DB-E59F3B8CB47E}">
      <dgm:prSet/>
      <dgm:spPr/>
      <dgm:t>
        <a:bodyPr/>
        <a:lstStyle/>
        <a:p>
          <a:endParaRPr lang="ru-RU"/>
        </a:p>
      </dgm:t>
    </dgm:pt>
    <dgm:pt modelId="{8094EC6F-6FB2-441E-8669-7DFFA1A72C08}" type="sibTrans" cxnId="{AD68B16B-22A8-4326-96DB-E59F3B8CB47E}">
      <dgm:prSet/>
      <dgm:spPr/>
      <dgm:t>
        <a:bodyPr/>
        <a:lstStyle/>
        <a:p>
          <a:endParaRPr lang="ru-RU"/>
        </a:p>
      </dgm:t>
    </dgm:pt>
    <dgm:pt modelId="{D32BB04E-230A-42CC-A0E3-1E0D900B996D}">
      <dgm:prSet phldrT="[Текст]"/>
      <dgm:spPr/>
      <dgm:t>
        <a:bodyPr/>
        <a:lstStyle/>
        <a:p>
          <a:r>
            <a:rPr lang="ru-RU" dirty="0"/>
            <a:t>Религиозные организации</a:t>
          </a:r>
        </a:p>
      </dgm:t>
    </dgm:pt>
    <dgm:pt modelId="{9B6CDD11-08F7-4391-9584-1F0E03C8A1DD}" type="parTrans" cxnId="{C9E6BF76-1E57-449D-BAB9-AED39F525AA1}">
      <dgm:prSet/>
      <dgm:spPr/>
      <dgm:t>
        <a:bodyPr/>
        <a:lstStyle/>
        <a:p>
          <a:endParaRPr lang="ru-RU"/>
        </a:p>
      </dgm:t>
    </dgm:pt>
    <dgm:pt modelId="{97E1AD32-F721-4EC0-8DEA-B002B188D89B}" type="sibTrans" cxnId="{C9E6BF76-1E57-449D-BAB9-AED39F525AA1}">
      <dgm:prSet/>
      <dgm:spPr/>
      <dgm:t>
        <a:bodyPr/>
        <a:lstStyle/>
        <a:p>
          <a:endParaRPr lang="ru-RU"/>
        </a:p>
      </dgm:t>
    </dgm:pt>
    <dgm:pt modelId="{0091BF48-CF4E-4084-BE2C-45BBEB49D5E1}" type="pres">
      <dgm:prSet presAssocID="{41EC6ABD-4F00-4401-99E0-07B10541A473}" presName="theList" presStyleCnt="0">
        <dgm:presLayoutVars>
          <dgm:dir/>
          <dgm:animLvl val="lvl"/>
          <dgm:resizeHandles val="exact"/>
        </dgm:presLayoutVars>
      </dgm:prSet>
      <dgm:spPr/>
    </dgm:pt>
    <dgm:pt modelId="{8B838259-9F39-4EA0-8C69-AEC96AE11EB0}" type="pres">
      <dgm:prSet presAssocID="{BE14BCD1-CEAB-4DF6-BDD6-C000D4CAB6C3}" presName="compNode" presStyleCnt="0"/>
      <dgm:spPr/>
    </dgm:pt>
    <dgm:pt modelId="{572EB997-3654-43A0-8FC0-D08608280426}" type="pres">
      <dgm:prSet presAssocID="{BE14BCD1-CEAB-4DF6-BDD6-C000D4CAB6C3}" presName="aNode" presStyleLbl="bgShp" presStyleIdx="0" presStyleCnt="4"/>
      <dgm:spPr/>
    </dgm:pt>
    <dgm:pt modelId="{2FDEC458-5C8E-4E1B-B7F9-B83A7D5274F4}" type="pres">
      <dgm:prSet presAssocID="{BE14BCD1-CEAB-4DF6-BDD6-C000D4CAB6C3}" presName="textNode" presStyleLbl="bgShp" presStyleIdx="0" presStyleCnt="4"/>
      <dgm:spPr/>
    </dgm:pt>
    <dgm:pt modelId="{B96B5A2B-C9E3-45D1-9DB6-E346AA79EC6E}" type="pres">
      <dgm:prSet presAssocID="{BE14BCD1-CEAB-4DF6-BDD6-C000D4CAB6C3}" presName="compChildNode" presStyleCnt="0"/>
      <dgm:spPr/>
    </dgm:pt>
    <dgm:pt modelId="{DAFD3FC7-82F1-4375-938A-E3656042DF3C}" type="pres">
      <dgm:prSet presAssocID="{BE14BCD1-CEAB-4DF6-BDD6-C000D4CAB6C3}" presName="theInnerList" presStyleCnt="0"/>
      <dgm:spPr/>
    </dgm:pt>
    <dgm:pt modelId="{D3B55C57-6ED4-4BE7-A1F3-FFED6B47A908}" type="pres">
      <dgm:prSet presAssocID="{EC6D6DC2-00C9-4945-828E-E8BDE4C362F9}" presName="childNode" presStyleLbl="node1" presStyleIdx="0" presStyleCnt="16">
        <dgm:presLayoutVars>
          <dgm:bulletEnabled val="1"/>
        </dgm:presLayoutVars>
      </dgm:prSet>
      <dgm:spPr/>
    </dgm:pt>
    <dgm:pt modelId="{18F3F6F5-A3A4-429A-94F1-47346F68050D}" type="pres">
      <dgm:prSet presAssocID="{EC6D6DC2-00C9-4945-828E-E8BDE4C362F9}" presName="aSpace2" presStyleCnt="0"/>
      <dgm:spPr/>
    </dgm:pt>
    <dgm:pt modelId="{6A35EBD2-F5EA-4B6E-9F9D-B1A00875B21A}" type="pres">
      <dgm:prSet presAssocID="{EFA9C6A9-19ED-4586-B341-306813B62F00}" presName="childNode" presStyleLbl="node1" presStyleIdx="1" presStyleCnt="16">
        <dgm:presLayoutVars>
          <dgm:bulletEnabled val="1"/>
        </dgm:presLayoutVars>
      </dgm:prSet>
      <dgm:spPr/>
    </dgm:pt>
    <dgm:pt modelId="{04334D98-AE26-4EA1-8A94-F8811A745C97}" type="pres">
      <dgm:prSet presAssocID="{EFA9C6A9-19ED-4586-B341-306813B62F00}" presName="aSpace2" presStyleCnt="0"/>
      <dgm:spPr/>
    </dgm:pt>
    <dgm:pt modelId="{C8685D35-3C85-475D-AFF0-F4657D967675}" type="pres">
      <dgm:prSet presAssocID="{E9029DB6-2457-47B3-A567-5BA1CA7ABC3C}" presName="childNode" presStyleLbl="node1" presStyleIdx="2" presStyleCnt="16">
        <dgm:presLayoutVars>
          <dgm:bulletEnabled val="1"/>
        </dgm:presLayoutVars>
      </dgm:prSet>
      <dgm:spPr/>
    </dgm:pt>
    <dgm:pt modelId="{D3700287-27E1-431E-9EA6-F77CF13BD46D}" type="pres">
      <dgm:prSet presAssocID="{BE14BCD1-CEAB-4DF6-BDD6-C000D4CAB6C3}" presName="aSpace" presStyleCnt="0"/>
      <dgm:spPr/>
    </dgm:pt>
    <dgm:pt modelId="{0D8CDB57-F9EE-421A-B572-69EAA5B2A33C}" type="pres">
      <dgm:prSet presAssocID="{3931C565-A823-4FBF-981B-1C73D4D105C7}" presName="compNode" presStyleCnt="0"/>
      <dgm:spPr/>
    </dgm:pt>
    <dgm:pt modelId="{8670E68A-B4DC-4870-8406-B607AF375088}" type="pres">
      <dgm:prSet presAssocID="{3931C565-A823-4FBF-981B-1C73D4D105C7}" presName="aNode" presStyleLbl="bgShp" presStyleIdx="1" presStyleCnt="4"/>
      <dgm:spPr/>
    </dgm:pt>
    <dgm:pt modelId="{F1E8016F-6108-482D-BD67-708295D79731}" type="pres">
      <dgm:prSet presAssocID="{3931C565-A823-4FBF-981B-1C73D4D105C7}" presName="textNode" presStyleLbl="bgShp" presStyleIdx="1" presStyleCnt="4"/>
      <dgm:spPr/>
    </dgm:pt>
    <dgm:pt modelId="{97C7634A-D5FE-46E7-9F64-3BEDF5917C04}" type="pres">
      <dgm:prSet presAssocID="{3931C565-A823-4FBF-981B-1C73D4D105C7}" presName="compChildNode" presStyleCnt="0"/>
      <dgm:spPr/>
    </dgm:pt>
    <dgm:pt modelId="{D2FEF82E-B530-46D4-AFD3-C3E2007B216E}" type="pres">
      <dgm:prSet presAssocID="{3931C565-A823-4FBF-981B-1C73D4D105C7}" presName="theInnerList" presStyleCnt="0"/>
      <dgm:spPr/>
    </dgm:pt>
    <dgm:pt modelId="{AF6B5782-D99E-48A8-82D3-A960BE495C70}" type="pres">
      <dgm:prSet presAssocID="{1CE1B8A9-3D82-4866-9C77-0238BA9B608F}" presName="childNode" presStyleLbl="node1" presStyleIdx="3" presStyleCnt="16">
        <dgm:presLayoutVars>
          <dgm:bulletEnabled val="1"/>
        </dgm:presLayoutVars>
      </dgm:prSet>
      <dgm:spPr/>
    </dgm:pt>
    <dgm:pt modelId="{DEA3CBD9-9959-4BAB-A9D9-A39435C86177}" type="pres">
      <dgm:prSet presAssocID="{3931C565-A823-4FBF-981B-1C73D4D105C7}" presName="aSpace" presStyleCnt="0"/>
      <dgm:spPr/>
    </dgm:pt>
    <dgm:pt modelId="{E52E55BF-3A5E-490C-97BA-0F1D37DBE8A2}" type="pres">
      <dgm:prSet presAssocID="{304DB982-3875-43A4-84F1-5C61E410560A}" presName="compNode" presStyleCnt="0"/>
      <dgm:spPr/>
    </dgm:pt>
    <dgm:pt modelId="{5195FB75-7C9B-4B7A-AA10-8FA470A95EDF}" type="pres">
      <dgm:prSet presAssocID="{304DB982-3875-43A4-84F1-5C61E410560A}" presName="aNode" presStyleLbl="bgShp" presStyleIdx="2" presStyleCnt="4"/>
      <dgm:spPr/>
    </dgm:pt>
    <dgm:pt modelId="{736B3D7B-F2F1-40B4-8499-3292DEAB4EFE}" type="pres">
      <dgm:prSet presAssocID="{304DB982-3875-43A4-84F1-5C61E410560A}" presName="textNode" presStyleLbl="bgShp" presStyleIdx="2" presStyleCnt="4"/>
      <dgm:spPr/>
    </dgm:pt>
    <dgm:pt modelId="{542FC255-3C49-4B67-B407-4A8D25CE23BC}" type="pres">
      <dgm:prSet presAssocID="{304DB982-3875-43A4-84F1-5C61E410560A}" presName="compChildNode" presStyleCnt="0"/>
      <dgm:spPr/>
    </dgm:pt>
    <dgm:pt modelId="{63946C78-1458-4F56-8E9A-0311ACB49B31}" type="pres">
      <dgm:prSet presAssocID="{304DB982-3875-43A4-84F1-5C61E410560A}" presName="theInnerList" presStyleCnt="0"/>
      <dgm:spPr/>
    </dgm:pt>
    <dgm:pt modelId="{BB6916B2-616F-42DE-A256-31188D234061}" type="pres">
      <dgm:prSet presAssocID="{99EAB4BB-B75C-4941-AA05-0AF4F50FAB42}" presName="childNode" presStyleLbl="node1" presStyleIdx="4" presStyleCnt="16">
        <dgm:presLayoutVars>
          <dgm:bulletEnabled val="1"/>
        </dgm:presLayoutVars>
      </dgm:prSet>
      <dgm:spPr/>
    </dgm:pt>
    <dgm:pt modelId="{69E0131F-A4C3-4FFA-91F7-BC7953E4E86C}" type="pres">
      <dgm:prSet presAssocID="{99EAB4BB-B75C-4941-AA05-0AF4F50FAB42}" presName="aSpace2" presStyleCnt="0"/>
      <dgm:spPr/>
    </dgm:pt>
    <dgm:pt modelId="{00614174-E5AC-4BBC-9E67-18283120B5CA}" type="pres">
      <dgm:prSet presAssocID="{5CE36C51-9BC7-4A79-8B20-AECE3FDCD886}" presName="childNode" presStyleLbl="node1" presStyleIdx="5" presStyleCnt="16">
        <dgm:presLayoutVars>
          <dgm:bulletEnabled val="1"/>
        </dgm:presLayoutVars>
      </dgm:prSet>
      <dgm:spPr/>
    </dgm:pt>
    <dgm:pt modelId="{0B88D666-15BA-4F1A-B98C-CDDDF8497718}" type="pres">
      <dgm:prSet presAssocID="{5CE36C51-9BC7-4A79-8B20-AECE3FDCD886}" presName="aSpace2" presStyleCnt="0"/>
      <dgm:spPr/>
    </dgm:pt>
    <dgm:pt modelId="{FD495FBC-4164-4623-9EE5-7085983E08E1}" type="pres">
      <dgm:prSet presAssocID="{81B5E671-D087-483B-88F2-86E50E8A283A}" presName="childNode" presStyleLbl="node1" presStyleIdx="6" presStyleCnt="16">
        <dgm:presLayoutVars>
          <dgm:bulletEnabled val="1"/>
        </dgm:presLayoutVars>
      </dgm:prSet>
      <dgm:spPr/>
    </dgm:pt>
    <dgm:pt modelId="{953FA7F5-3330-4A73-A304-0C595902EE5A}" type="pres">
      <dgm:prSet presAssocID="{81B5E671-D087-483B-88F2-86E50E8A283A}" presName="aSpace2" presStyleCnt="0"/>
      <dgm:spPr/>
    </dgm:pt>
    <dgm:pt modelId="{C4616DF8-73AE-427B-8F3F-260CD145CD8C}" type="pres">
      <dgm:prSet presAssocID="{1CCA18DC-2540-4E0D-AEDA-03ADDDB7DEF4}" presName="childNode" presStyleLbl="node1" presStyleIdx="7" presStyleCnt="16">
        <dgm:presLayoutVars>
          <dgm:bulletEnabled val="1"/>
        </dgm:presLayoutVars>
      </dgm:prSet>
      <dgm:spPr/>
    </dgm:pt>
    <dgm:pt modelId="{51446BED-6D47-4435-BB68-B56A1E3F4A6C}" type="pres">
      <dgm:prSet presAssocID="{1CCA18DC-2540-4E0D-AEDA-03ADDDB7DEF4}" presName="aSpace2" presStyleCnt="0"/>
      <dgm:spPr/>
    </dgm:pt>
    <dgm:pt modelId="{BE5ED61E-F8B5-4E7F-825B-5DA77A6A7B3E}" type="pres">
      <dgm:prSet presAssocID="{0F015BBC-8D63-4E17-85B8-9C7C1BA80DD5}" presName="childNode" presStyleLbl="node1" presStyleIdx="8" presStyleCnt="16">
        <dgm:presLayoutVars>
          <dgm:bulletEnabled val="1"/>
        </dgm:presLayoutVars>
      </dgm:prSet>
      <dgm:spPr/>
    </dgm:pt>
    <dgm:pt modelId="{89FABF7F-8898-4A97-AB34-C5B555BC64FB}" type="pres">
      <dgm:prSet presAssocID="{0F015BBC-8D63-4E17-85B8-9C7C1BA80DD5}" presName="aSpace2" presStyleCnt="0"/>
      <dgm:spPr/>
    </dgm:pt>
    <dgm:pt modelId="{0555BEB3-A5F7-4372-BCF9-DC91325C9405}" type="pres">
      <dgm:prSet presAssocID="{8959E033-1EE5-441D-9DF4-E6FC7D97B0C2}" presName="childNode" presStyleLbl="node1" presStyleIdx="9" presStyleCnt="16">
        <dgm:presLayoutVars>
          <dgm:bulletEnabled val="1"/>
        </dgm:presLayoutVars>
      </dgm:prSet>
      <dgm:spPr/>
    </dgm:pt>
    <dgm:pt modelId="{1C6DC41E-50C0-4FD4-9280-65435C672C5D}" type="pres">
      <dgm:prSet presAssocID="{8959E033-1EE5-441D-9DF4-E6FC7D97B0C2}" presName="aSpace2" presStyleCnt="0"/>
      <dgm:spPr/>
    </dgm:pt>
    <dgm:pt modelId="{10084086-F2EB-4286-91E9-B48969B17C97}" type="pres">
      <dgm:prSet presAssocID="{1BE40066-4F61-4F77-9E0D-429BB3F27CA1}" presName="childNode" presStyleLbl="node1" presStyleIdx="10" presStyleCnt="16">
        <dgm:presLayoutVars>
          <dgm:bulletEnabled val="1"/>
        </dgm:presLayoutVars>
      </dgm:prSet>
      <dgm:spPr/>
    </dgm:pt>
    <dgm:pt modelId="{F4AC2463-8751-4CEA-BE70-C0C791BC427C}" type="pres">
      <dgm:prSet presAssocID="{1BE40066-4F61-4F77-9E0D-429BB3F27CA1}" presName="aSpace2" presStyleCnt="0"/>
      <dgm:spPr/>
    </dgm:pt>
    <dgm:pt modelId="{FA96666B-9FFC-4C5A-BF5E-219B5EFF8B46}" type="pres">
      <dgm:prSet presAssocID="{C100DE6A-F0AD-47DD-9F48-F5346CD502E6}" presName="childNode" presStyleLbl="node1" presStyleIdx="11" presStyleCnt="16">
        <dgm:presLayoutVars>
          <dgm:bulletEnabled val="1"/>
        </dgm:presLayoutVars>
      </dgm:prSet>
      <dgm:spPr/>
    </dgm:pt>
    <dgm:pt modelId="{ADB419A9-0ACA-4669-AE5A-0333CE4A29F9}" type="pres">
      <dgm:prSet presAssocID="{304DB982-3875-43A4-84F1-5C61E410560A}" presName="aSpace" presStyleCnt="0"/>
      <dgm:spPr/>
    </dgm:pt>
    <dgm:pt modelId="{2402EE01-249D-4F06-9C0B-4330CDBD37E6}" type="pres">
      <dgm:prSet presAssocID="{C33B8DEC-AA08-4274-804D-D81AFA2CBCA3}" presName="compNode" presStyleCnt="0"/>
      <dgm:spPr/>
    </dgm:pt>
    <dgm:pt modelId="{8143685D-15D5-4621-B92F-E9DD41C2A507}" type="pres">
      <dgm:prSet presAssocID="{C33B8DEC-AA08-4274-804D-D81AFA2CBCA3}" presName="aNode" presStyleLbl="bgShp" presStyleIdx="3" presStyleCnt="4"/>
      <dgm:spPr/>
    </dgm:pt>
    <dgm:pt modelId="{C80E30D6-68A6-4CB0-B0E5-5000166F90AC}" type="pres">
      <dgm:prSet presAssocID="{C33B8DEC-AA08-4274-804D-D81AFA2CBCA3}" presName="textNode" presStyleLbl="bgShp" presStyleIdx="3" presStyleCnt="4"/>
      <dgm:spPr/>
    </dgm:pt>
    <dgm:pt modelId="{CCE50F9B-D4EB-4E0A-B635-11AA1A08FEAA}" type="pres">
      <dgm:prSet presAssocID="{C33B8DEC-AA08-4274-804D-D81AFA2CBCA3}" presName="compChildNode" presStyleCnt="0"/>
      <dgm:spPr/>
    </dgm:pt>
    <dgm:pt modelId="{28FDD6D1-51D1-40BA-82CA-46E162CC759A}" type="pres">
      <dgm:prSet presAssocID="{C33B8DEC-AA08-4274-804D-D81AFA2CBCA3}" presName="theInnerList" presStyleCnt="0"/>
      <dgm:spPr/>
    </dgm:pt>
    <dgm:pt modelId="{52070919-815D-4DFF-A03B-7D2A564D1C9C}" type="pres">
      <dgm:prSet presAssocID="{C31F9EE6-9CA1-4F18-89D9-D332D202C709}" presName="childNode" presStyleLbl="node1" presStyleIdx="12" presStyleCnt="16">
        <dgm:presLayoutVars>
          <dgm:bulletEnabled val="1"/>
        </dgm:presLayoutVars>
      </dgm:prSet>
      <dgm:spPr/>
    </dgm:pt>
    <dgm:pt modelId="{53416C83-DB42-4910-B47F-55E126F151E3}" type="pres">
      <dgm:prSet presAssocID="{C31F9EE6-9CA1-4F18-89D9-D332D202C709}" presName="aSpace2" presStyleCnt="0"/>
      <dgm:spPr/>
    </dgm:pt>
    <dgm:pt modelId="{9D7AB247-688A-4F2C-8525-B30C90BE576C}" type="pres">
      <dgm:prSet presAssocID="{B169B781-6950-47A3-8752-60FF19C363A0}" presName="childNode" presStyleLbl="node1" presStyleIdx="13" presStyleCnt="16">
        <dgm:presLayoutVars>
          <dgm:bulletEnabled val="1"/>
        </dgm:presLayoutVars>
      </dgm:prSet>
      <dgm:spPr/>
    </dgm:pt>
    <dgm:pt modelId="{8E19A9DA-1615-42EC-AF4C-2431A309CE34}" type="pres">
      <dgm:prSet presAssocID="{B169B781-6950-47A3-8752-60FF19C363A0}" presName="aSpace2" presStyleCnt="0"/>
      <dgm:spPr/>
    </dgm:pt>
    <dgm:pt modelId="{1165105F-1BEE-4CD0-A3D7-82AD9D15D28B}" type="pres">
      <dgm:prSet presAssocID="{A8AF446F-60BB-4CD1-8455-EAE290C87394}" presName="childNode" presStyleLbl="node1" presStyleIdx="14" presStyleCnt="16">
        <dgm:presLayoutVars>
          <dgm:bulletEnabled val="1"/>
        </dgm:presLayoutVars>
      </dgm:prSet>
      <dgm:spPr/>
    </dgm:pt>
    <dgm:pt modelId="{A1D402E7-981B-495B-A843-8BE10E0B316A}" type="pres">
      <dgm:prSet presAssocID="{A8AF446F-60BB-4CD1-8455-EAE290C87394}" presName="aSpace2" presStyleCnt="0"/>
      <dgm:spPr/>
    </dgm:pt>
    <dgm:pt modelId="{A2EC118D-D64A-4A8F-88FF-CFAB43130E65}" type="pres">
      <dgm:prSet presAssocID="{D32BB04E-230A-42CC-A0E3-1E0D900B996D}" presName="childNode" presStyleLbl="node1" presStyleIdx="15" presStyleCnt="16">
        <dgm:presLayoutVars>
          <dgm:bulletEnabled val="1"/>
        </dgm:presLayoutVars>
      </dgm:prSet>
      <dgm:spPr/>
    </dgm:pt>
  </dgm:ptLst>
  <dgm:cxnLst>
    <dgm:cxn modelId="{EBDEDB02-80C6-4FC5-8ED6-AA8927CF5FA1}" srcId="{304DB982-3875-43A4-84F1-5C61E410560A}" destId="{1CCA18DC-2540-4E0D-AEDA-03ADDDB7DEF4}" srcOrd="3" destOrd="0" parTransId="{76146B74-766D-4EE0-B21A-CA317D8B983F}" sibTransId="{BE877FAC-9C22-4098-8461-C4DC0812AD10}"/>
    <dgm:cxn modelId="{85A74C04-FB35-4704-8218-E2E8E18C9794}" type="presOf" srcId="{C33B8DEC-AA08-4274-804D-D81AFA2CBCA3}" destId="{C80E30D6-68A6-4CB0-B0E5-5000166F90AC}" srcOrd="1" destOrd="0" presId="urn:microsoft.com/office/officeart/2005/8/layout/lProcess2"/>
    <dgm:cxn modelId="{2E2BEF06-A270-4581-811C-9E355175E5D5}" srcId="{3931C565-A823-4FBF-981B-1C73D4D105C7}" destId="{1CE1B8A9-3D82-4866-9C77-0238BA9B608F}" srcOrd="0" destOrd="0" parTransId="{74E42BA9-5427-4CB7-A4A8-93F948F27E0D}" sibTransId="{8E2FA94E-8F77-49D8-ADDD-9FAA657BE4EC}"/>
    <dgm:cxn modelId="{5ABC0208-3C78-4DB1-AF74-8D294D0F3AEB}" srcId="{C33B8DEC-AA08-4274-804D-D81AFA2CBCA3}" destId="{B169B781-6950-47A3-8752-60FF19C363A0}" srcOrd="1" destOrd="0" parTransId="{10315D6E-2921-4C2F-B323-F49566C36A50}" sibTransId="{2557838A-5B35-432E-BE65-87FB9A66105A}"/>
    <dgm:cxn modelId="{4C7A1E0B-5149-478E-88A8-47B4284A3266}" srcId="{304DB982-3875-43A4-84F1-5C61E410560A}" destId="{1BE40066-4F61-4F77-9E0D-429BB3F27CA1}" srcOrd="6" destOrd="0" parTransId="{05BE5ABD-F4F9-4434-8B83-AA62A9E7D8E0}" sibTransId="{39E37CF4-D35E-45BC-8410-6F50EB05983C}"/>
    <dgm:cxn modelId="{C5452B10-FE7E-4B2B-B320-960FA92C14C5}" srcId="{41EC6ABD-4F00-4401-99E0-07B10541A473}" destId="{304DB982-3875-43A4-84F1-5C61E410560A}" srcOrd="2" destOrd="0" parTransId="{83928B0C-1B6D-40E4-BA5E-4CF34CA65DC2}" sibTransId="{7E8C5831-9EA0-4A35-BB4E-80DBBC935A83}"/>
    <dgm:cxn modelId="{B770A912-7E8B-4927-98E8-931FB92B36CA}" type="presOf" srcId="{D32BB04E-230A-42CC-A0E3-1E0D900B996D}" destId="{A2EC118D-D64A-4A8F-88FF-CFAB43130E65}" srcOrd="0" destOrd="0" presId="urn:microsoft.com/office/officeart/2005/8/layout/lProcess2"/>
    <dgm:cxn modelId="{24A51A14-D14B-450C-B46D-EDEA3E4534AB}" srcId="{304DB982-3875-43A4-84F1-5C61E410560A}" destId="{8959E033-1EE5-441D-9DF4-E6FC7D97B0C2}" srcOrd="5" destOrd="0" parTransId="{64D3B06F-4162-48B9-B02F-F0E41B0FA288}" sibTransId="{AA6E14DE-5E1C-44CA-8DBC-C98BCB651A56}"/>
    <dgm:cxn modelId="{30C52816-A669-4A7E-BE53-F2ADAF489B78}" type="presOf" srcId="{1BE40066-4F61-4F77-9E0D-429BB3F27CA1}" destId="{10084086-F2EB-4286-91E9-B48969B17C97}" srcOrd="0" destOrd="0" presId="urn:microsoft.com/office/officeart/2005/8/layout/lProcess2"/>
    <dgm:cxn modelId="{2EC0821A-76C0-40F9-8F46-F812BBE2DF5D}" srcId="{304DB982-3875-43A4-84F1-5C61E410560A}" destId="{81B5E671-D087-483B-88F2-86E50E8A283A}" srcOrd="2" destOrd="0" parTransId="{902587B7-43E4-4967-A2F6-CDBAFC945585}" sibTransId="{BFF6A15C-AF18-4B6F-858D-E7777C852AED}"/>
    <dgm:cxn modelId="{41B1C026-A1B3-4482-BC04-D8957ED20D15}" type="presOf" srcId="{E9029DB6-2457-47B3-A567-5BA1CA7ABC3C}" destId="{C8685D35-3C85-475D-AFF0-F4657D967675}" srcOrd="0" destOrd="0" presId="urn:microsoft.com/office/officeart/2005/8/layout/lProcess2"/>
    <dgm:cxn modelId="{5D2B812F-1E88-4218-A0A7-B61F6377F852}" type="presOf" srcId="{1CE1B8A9-3D82-4866-9C77-0238BA9B608F}" destId="{AF6B5782-D99E-48A8-82D3-A960BE495C70}" srcOrd="0" destOrd="0" presId="urn:microsoft.com/office/officeart/2005/8/layout/lProcess2"/>
    <dgm:cxn modelId="{7B722232-C6BC-4676-8F17-C5038F12041B}" srcId="{BE14BCD1-CEAB-4DF6-BDD6-C000D4CAB6C3}" destId="{E9029DB6-2457-47B3-A567-5BA1CA7ABC3C}" srcOrd="2" destOrd="0" parTransId="{C60CAD2F-69E8-4716-B4E7-BA755B3D851C}" sibTransId="{AF30CA0C-35C4-4DF8-9613-3078BA9CE11B}"/>
    <dgm:cxn modelId="{7F95955B-D58A-435D-94A1-6818C85FECFC}" type="presOf" srcId="{C100DE6A-F0AD-47DD-9F48-F5346CD502E6}" destId="{FA96666B-9FFC-4C5A-BF5E-219B5EFF8B46}" srcOrd="0" destOrd="0" presId="urn:microsoft.com/office/officeart/2005/8/layout/lProcess2"/>
    <dgm:cxn modelId="{C0E8E25C-B717-448F-AC14-90DB3A6D084D}" type="presOf" srcId="{EFA9C6A9-19ED-4586-B341-306813B62F00}" destId="{6A35EBD2-F5EA-4B6E-9F9D-B1A00875B21A}" srcOrd="0" destOrd="0" presId="urn:microsoft.com/office/officeart/2005/8/layout/lProcess2"/>
    <dgm:cxn modelId="{844BC744-C9F3-4481-95FC-D4204C2E3FB8}" type="presOf" srcId="{EC6D6DC2-00C9-4945-828E-E8BDE4C362F9}" destId="{D3B55C57-6ED4-4BE7-A1F3-FFED6B47A908}" srcOrd="0" destOrd="0" presId="urn:microsoft.com/office/officeart/2005/8/layout/lProcess2"/>
    <dgm:cxn modelId="{6E654865-7751-4BC2-8D9A-8E8D5EED59BA}" srcId="{41EC6ABD-4F00-4401-99E0-07B10541A473}" destId="{3931C565-A823-4FBF-981B-1C73D4D105C7}" srcOrd="1" destOrd="0" parTransId="{14526B11-A36B-44E5-A036-BCFFA801EFB1}" sibTransId="{688BE143-D80F-4249-B254-8F170B4A64C0}"/>
    <dgm:cxn modelId="{1D458D6A-6459-408A-B185-6401F5279ECF}" type="presOf" srcId="{1CCA18DC-2540-4E0D-AEDA-03ADDDB7DEF4}" destId="{C4616DF8-73AE-427B-8F3F-260CD145CD8C}" srcOrd="0" destOrd="0" presId="urn:microsoft.com/office/officeart/2005/8/layout/lProcess2"/>
    <dgm:cxn modelId="{AD68B16B-22A8-4326-96DB-E59F3B8CB47E}" srcId="{C33B8DEC-AA08-4274-804D-D81AFA2CBCA3}" destId="{A8AF446F-60BB-4CD1-8455-EAE290C87394}" srcOrd="2" destOrd="0" parTransId="{D8E943A8-C6AA-4A8D-B612-D1A1B6FEDCF7}" sibTransId="{8094EC6F-6FB2-441E-8669-7DFFA1A72C08}"/>
    <dgm:cxn modelId="{C9E6BF76-1E57-449D-BAB9-AED39F525AA1}" srcId="{C33B8DEC-AA08-4274-804D-D81AFA2CBCA3}" destId="{D32BB04E-230A-42CC-A0E3-1E0D900B996D}" srcOrd="3" destOrd="0" parTransId="{9B6CDD11-08F7-4391-9584-1F0E03C8A1DD}" sibTransId="{97E1AD32-F721-4EC0-8DEA-B002B188D89B}"/>
    <dgm:cxn modelId="{068DAD58-4C64-44D2-B55D-C7FAC14B86A7}" srcId="{304DB982-3875-43A4-84F1-5C61E410560A}" destId="{0F015BBC-8D63-4E17-85B8-9C7C1BA80DD5}" srcOrd="4" destOrd="0" parTransId="{77AA34DC-6948-4F8B-9DF2-D42D497103D9}" sibTransId="{C604BD85-2E6F-4304-B265-B60223F931FE}"/>
    <dgm:cxn modelId="{D40DCA83-8DFA-4A65-AA6A-C3B2AA3DE93B}" srcId="{304DB982-3875-43A4-84F1-5C61E410560A}" destId="{C100DE6A-F0AD-47DD-9F48-F5346CD502E6}" srcOrd="7" destOrd="0" parTransId="{C5979304-24CE-4FED-95C1-C292E2301F0D}" sibTransId="{D1F6EF2B-DF02-44D1-9C20-27B5798D4045}"/>
    <dgm:cxn modelId="{87D7AA87-55C2-4079-B158-7509CC1FA378}" type="presOf" srcId="{3931C565-A823-4FBF-981B-1C73D4D105C7}" destId="{F1E8016F-6108-482D-BD67-708295D79731}" srcOrd="1" destOrd="0" presId="urn:microsoft.com/office/officeart/2005/8/layout/lProcess2"/>
    <dgm:cxn modelId="{DD5BC38D-F6CE-410C-9F77-932EC79FF176}" type="presOf" srcId="{304DB982-3875-43A4-84F1-5C61E410560A}" destId="{736B3D7B-F2F1-40B4-8499-3292DEAB4EFE}" srcOrd="1" destOrd="0" presId="urn:microsoft.com/office/officeart/2005/8/layout/lProcess2"/>
    <dgm:cxn modelId="{FCD1B499-76BC-4E02-8A45-30512AD2CF07}" type="presOf" srcId="{81B5E671-D087-483B-88F2-86E50E8A283A}" destId="{FD495FBC-4164-4623-9EE5-7085983E08E1}" srcOrd="0" destOrd="0" presId="urn:microsoft.com/office/officeart/2005/8/layout/lProcess2"/>
    <dgm:cxn modelId="{75CD7B9C-899A-4FEF-88DE-CAD173B7076D}" srcId="{C33B8DEC-AA08-4274-804D-D81AFA2CBCA3}" destId="{C31F9EE6-9CA1-4F18-89D9-D332D202C709}" srcOrd="0" destOrd="0" parTransId="{F78A7ABF-7DDB-4BD0-9722-A5F2E36E0A5D}" sibTransId="{3A3400C8-6266-4AFF-97EE-3E00C2D2493A}"/>
    <dgm:cxn modelId="{6EDCCF9E-0309-4415-A438-B0A2AA9AA62E}" srcId="{BE14BCD1-CEAB-4DF6-BDD6-C000D4CAB6C3}" destId="{EFA9C6A9-19ED-4586-B341-306813B62F00}" srcOrd="1" destOrd="0" parTransId="{0ED19368-C554-4F77-88E8-C87874891010}" sibTransId="{9030713C-9B84-4981-8657-C7E6853AD4A8}"/>
    <dgm:cxn modelId="{D5A364AB-A815-42CB-AA15-22807EAF200B}" type="presOf" srcId="{BE14BCD1-CEAB-4DF6-BDD6-C000D4CAB6C3}" destId="{2FDEC458-5C8E-4E1B-B7F9-B83A7D5274F4}" srcOrd="1" destOrd="0" presId="urn:microsoft.com/office/officeart/2005/8/layout/lProcess2"/>
    <dgm:cxn modelId="{E91045AE-E9D1-4670-B0A7-29C78EACD7F7}" srcId="{304DB982-3875-43A4-84F1-5C61E410560A}" destId="{99EAB4BB-B75C-4941-AA05-0AF4F50FAB42}" srcOrd="0" destOrd="0" parTransId="{C8941F10-3C01-445C-9AB4-7F268B92370A}" sibTransId="{2A995001-F1D0-42F5-A830-1977C053B8D3}"/>
    <dgm:cxn modelId="{EEE087AE-C092-4232-88AE-78AA9D2893CB}" type="presOf" srcId="{3931C565-A823-4FBF-981B-1C73D4D105C7}" destId="{8670E68A-B4DC-4870-8406-B607AF375088}" srcOrd="0" destOrd="0" presId="urn:microsoft.com/office/officeart/2005/8/layout/lProcess2"/>
    <dgm:cxn modelId="{A7E71CB3-0373-4FFF-8694-3BD7A6BE79F9}" srcId="{304DB982-3875-43A4-84F1-5C61E410560A}" destId="{5CE36C51-9BC7-4A79-8B20-AECE3FDCD886}" srcOrd="1" destOrd="0" parTransId="{B72A0DFD-4C32-4841-A572-A0A8ABDA42D4}" sibTransId="{A39C8358-84CF-4C67-95E1-D91AC43C5194}"/>
    <dgm:cxn modelId="{B5BDFFBB-9943-409E-888C-C7BB2B2A5916}" type="presOf" srcId="{304DB982-3875-43A4-84F1-5C61E410560A}" destId="{5195FB75-7C9B-4B7A-AA10-8FA470A95EDF}" srcOrd="0" destOrd="0" presId="urn:microsoft.com/office/officeart/2005/8/layout/lProcess2"/>
    <dgm:cxn modelId="{84F367BC-2D5F-4ED0-B399-2A69BCAE762D}" type="presOf" srcId="{C33B8DEC-AA08-4274-804D-D81AFA2CBCA3}" destId="{8143685D-15D5-4621-B92F-E9DD41C2A507}" srcOrd="0" destOrd="0" presId="urn:microsoft.com/office/officeart/2005/8/layout/lProcess2"/>
    <dgm:cxn modelId="{DBA21CC0-D75F-445B-A6D2-6A453C20A19F}" type="presOf" srcId="{41EC6ABD-4F00-4401-99E0-07B10541A473}" destId="{0091BF48-CF4E-4084-BE2C-45BBEB49D5E1}" srcOrd="0" destOrd="0" presId="urn:microsoft.com/office/officeart/2005/8/layout/lProcess2"/>
    <dgm:cxn modelId="{53BF46C1-0D2F-4D13-BF66-662E22C96DB4}" type="presOf" srcId="{0F015BBC-8D63-4E17-85B8-9C7C1BA80DD5}" destId="{BE5ED61E-F8B5-4E7F-825B-5DA77A6A7B3E}" srcOrd="0" destOrd="0" presId="urn:microsoft.com/office/officeart/2005/8/layout/lProcess2"/>
    <dgm:cxn modelId="{CC33F3CA-7ACD-4E48-9FFF-268D7381E3D5}" type="presOf" srcId="{5CE36C51-9BC7-4A79-8B20-AECE3FDCD886}" destId="{00614174-E5AC-4BBC-9E67-18283120B5CA}" srcOrd="0" destOrd="0" presId="urn:microsoft.com/office/officeart/2005/8/layout/lProcess2"/>
    <dgm:cxn modelId="{EFC2E2CF-72B3-4EC2-AC8C-25588003B841}" type="presOf" srcId="{8959E033-1EE5-441D-9DF4-E6FC7D97B0C2}" destId="{0555BEB3-A5F7-4372-BCF9-DC91325C9405}" srcOrd="0" destOrd="0" presId="urn:microsoft.com/office/officeart/2005/8/layout/lProcess2"/>
    <dgm:cxn modelId="{F4375BD8-19C3-497B-82EF-0E8A90DD9FC6}" srcId="{41EC6ABD-4F00-4401-99E0-07B10541A473}" destId="{C33B8DEC-AA08-4274-804D-D81AFA2CBCA3}" srcOrd="3" destOrd="0" parTransId="{0DFA7B80-DF98-4DFF-B001-4DA31D474F13}" sibTransId="{06103971-00B3-43C9-9EB2-F9E95D18CB91}"/>
    <dgm:cxn modelId="{A4CFC0DB-D139-4796-B758-D646FC501860}" type="presOf" srcId="{A8AF446F-60BB-4CD1-8455-EAE290C87394}" destId="{1165105F-1BEE-4CD0-A3D7-82AD9D15D28B}" srcOrd="0" destOrd="0" presId="urn:microsoft.com/office/officeart/2005/8/layout/lProcess2"/>
    <dgm:cxn modelId="{E0AFB6E1-FC10-4E11-88D2-181E8F69F47D}" type="presOf" srcId="{B169B781-6950-47A3-8752-60FF19C363A0}" destId="{9D7AB247-688A-4F2C-8525-B30C90BE576C}" srcOrd="0" destOrd="0" presId="urn:microsoft.com/office/officeart/2005/8/layout/lProcess2"/>
    <dgm:cxn modelId="{70693BE4-677C-495C-A4E2-4627219B3C7A}" type="presOf" srcId="{99EAB4BB-B75C-4941-AA05-0AF4F50FAB42}" destId="{BB6916B2-616F-42DE-A256-31188D234061}" srcOrd="0" destOrd="0" presId="urn:microsoft.com/office/officeart/2005/8/layout/lProcess2"/>
    <dgm:cxn modelId="{CB5214ED-586E-43BB-98F3-F39A83D2FD6E}" srcId="{BE14BCD1-CEAB-4DF6-BDD6-C000D4CAB6C3}" destId="{EC6D6DC2-00C9-4945-828E-E8BDE4C362F9}" srcOrd="0" destOrd="0" parTransId="{60FEEAF5-1CAD-4244-9099-2C4A131E915F}" sibTransId="{FDF84999-BA32-4C18-A4F5-0F026F1FCA90}"/>
    <dgm:cxn modelId="{D709AEED-7FB3-4E48-8765-1A61B9E6D14E}" type="presOf" srcId="{C31F9EE6-9CA1-4F18-89D9-D332D202C709}" destId="{52070919-815D-4DFF-A03B-7D2A564D1C9C}" srcOrd="0" destOrd="0" presId="urn:microsoft.com/office/officeart/2005/8/layout/lProcess2"/>
    <dgm:cxn modelId="{CBCC19EF-6AF7-45AD-8763-45EC8E82910A}" type="presOf" srcId="{BE14BCD1-CEAB-4DF6-BDD6-C000D4CAB6C3}" destId="{572EB997-3654-43A0-8FC0-D08608280426}" srcOrd="0" destOrd="0" presId="urn:microsoft.com/office/officeart/2005/8/layout/lProcess2"/>
    <dgm:cxn modelId="{2CCBC6F4-76ED-4F53-8156-96A883980D04}" srcId="{41EC6ABD-4F00-4401-99E0-07B10541A473}" destId="{BE14BCD1-CEAB-4DF6-BDD6-C000D4CAB6C3}" srcOrd="0" destOrd="0" parTransId="{1120667C-F702-4497-8346-2ADC827D9E63}" sibTransId="{442D80E5-A87A-4FBA-AD27-6247DD5835CB}"/>
    <dgm:cxn modelId="{54E3989C-4913-4815-A152-893B55490A13}" type="presParOf" srcId="{0091BF48-CF4E-4084-BE2C-45BBEB49D5E1}" destId="{8B838259-9F39-4EA0-8C69-AEC96AE11EB0}" srcOrd="0" destOrd="0" presId="urn:microsoft.com/office/officeart/2005/8/layout/lProcess2"/>
    <dgm:cxn modelId="{E68CBCD3-AA88-4527-9186-091181729B20}" type="presParOf" srcId="{8B838259-9F39-4EA0-8C69-AEC96AE11EB0}" destId="{572EB997-3654-43A0-8FC0-D08608280426}" srcOrd="0" destOrd="0" presId="urn:microsoft.com/office/officeart/2005/8/layout/lProcess2"/>
    <dgm:cxn modelId="{F2506AD0-6CEF-42F2-BC65-5D55F4DD734D}" type="presParOf" srcId="{8B838259-9F39-4EA0-8C69-AEC96AE11EB0}" destId="{2FDEC458-5C8E-4E1B-B7F9-B83A7D5274F4}" srcOrd="1" destOrd="0" presId="urn:microsoft.com/office/officeart/2005/8/layout/lProcess2"/>
    <dgm:cxn modelId="{FBB80AD7-FA9C-487C-9ED7-F28540D31EFC}" type="presParOf" srcId="{8B838259-9F39-4EA0-8C69-AEC96AE11EB0}" destId="{B96B5A2B-C9E3-45D1-9DB6-E346AA79EC6E}" srcOrd="2" destOrd="0" presId="urn:microsoft.com/office/officeart/2005/8/layout/lProcess2"/>
    <dgm:cxn modelId="{289C4F60-E64F-4CB5-A1D2-EA8F3F01BEC7}" type="presParOf" srcId="{B96B5A2B-C9E3-45D1-9DB6-E346AA79EC6E}" destId="{DAFD3FC7-82F1-4375-938A-E3656042DF3C}" srcOrd="0" destOrd="0" presId="urn:microsoft.com/office/officeart/2005/8/layout/lProcess2"/>
    <dgm:cxn modelId="{C16A2FAE-0577-416C-B29A-9887B4C92D4B}" type="presParOf" srcId="{DAFD3FC7-82F1-4375-938A-E3656042DF3C}" destId="{D3B55C57-6ED4-4BE7-A1F3-FFED6B47A908}" srcOrd="0" destOrd="0" presId="urn:microsoft.com/office/officeart/2005/8/layout/lProcess2"/>
    <dgm:cxn modelId="{61A445C3-16F2-4FF6-A080-161A6B967DEA}" type="presParOf" srcId="{DAFD3FC7-82F1-4375-938A-E3656042DF3C}" destId="{18F3F6F5-A3A4-429A-94F1-47346F68050D}" srcOrd="1" destOrd="0" presId="urn:microsoft.com/office/officeart/2005/8/layout/lProcess2"/>
    <dgm:cxn modelId="{0D55FB57-B559-4128-83ED-F9C1AE7CAEEB}" type="presParOf" srcId="{DAFD3FC7-82F1-4375-938A-E3656042DF3C}" destId="{6A35EBD2-F5EA-4B6E-9F9D-B1A00875B21A}" srcOrd="2" destOrd="0" presId="urn:microsoft.com/office/officeart/2005/8/layout/lProcess2"/>
    <dgm:cxn modelId="{9911F5D2-F961-4605-AB65-2C1F7B359310}" type="presParOf" srcId="{DAFD3FC7-82F1-4375-938A-E3656042DF3C}" destId="{04334D98-AE26-4EA1-8A94-F8811A745C97}" srcOrd="3" destOrd="0" presId="urn:microsoft.com/office/officeart/2005/8/layout/lProcess2"/>
    <dgm:cxn modelId="{6A7FB541-6757-4573-A71A-30A4A39CD8F1}" type="presParOf" srcId="{DAFD3FC7-82F1-4375-938A-E3656042DF3C}" destId="{C8685D35-3C85-475D-AFF0-F4657D967675}" srcOrd="4" destOrd="0" presId="urn:microsoft.com/office/officeart/2005/8/layout/lProcess2"/>
    <dgm:cxn modelId="{1F37AE99-F12D-45B3-96C6-8F29B18189FE}" type="presParOf" srcId="{0091BF48-CF4E-4084-BE2C-45BBEB49D5E1}" destId="{D3700287-27E1-431E-9EA6-F77CF13BD46D}" srcOrd="1" destOrd="0" presId="urn:microsoft.com/office/officeart/2005/8/layout/lProcess2"/>
    <dgm:cxn modelId="{C93FE430-2B92-4B27-B92E-98DF3B8A1EA6}" type="presParOf" srcId="{0091BF48-CF4E-4084-BE2C-45BBEB49D5E1}" destId="{0D8CDB57-F9EE-421A-B572-69EAA5B2A33C}" srcOrd="2" destOrd="0" presId="urn:microsoft.com/office/officeart/2005/8/layout/lProcess2"/>
    <dgm:cxn modelId="{16603DA7-3CBA-4822-8840-9C8823263D8C}" type="presParOf" srcId="{0D8CDB57-F9EE-421A-B572-69EAA5B2A33C}" destId="{8670E68A-B4DC-4870-8406-B607AF375088}" srcOrd="0" destOrd="0" presId="urn:microsoft.com/office/officeart/2005/8/layout/lProcess2"/>
    <dgm:cxn modelId="{0E50E5F4-CE96-4BC1-AC8E-66DC851B35EB}" type="presParOf" srcId="{0D8CDB57-F9EE-421A-B572-69EAA5B2A33C}" destId="{F1E8016F-6108-482D-BD67-708295D79731}" srcOrd="1" destOrd="0" presId="urn:microsoft.com/office/officeart/2005/8/layout/lProcess2"/>
    <dgm:cxn modelId="{CF424B8C-A924-4B4E-98E3-C1B998812284}" type="presParOf" srcId="{0D8CDB57-F9EE-421A-B572-69EAA5B2A33C}" destId="{97C7634A-D5FE-46E7-9F64-3BEDF5917C04}" srcOrd="2" destOrd="0" presId="urn:microsoft.com/office/officeart/2005/8/layout/lProcess2"/>
    <dgm:cxn modelId="{27F0E492-4193-4884-BD76-0E6A7B8B0A29}" type="presParOf" srcId="{97C7634A-D5FE-46E7-9F64-3BEDF5917C04}" destId="{D2FEF82E-B530-46D4-AFD3-C3E2007B216E}" srcOrd="0" destOrd="0" presId="urn:microsoft.com/office/officeart/2005/8/layout/lProcess2"/>
    <dgm:cxn modelId="{AF594296-8196-49A1-B8C0-4426FAEF79F6}" type="presParOf" srcId="{D2FEF82E-B530-46D4-AFD3-C3E2007B216E}" destId="{AF6B5782-D99E-48A8-82D3-A960BE495C70}" srcOrd="0" destOrd="0" presId="urn:microsoft.com/office/officeart/2005/8/layout/lProcess2"/>
    <dgm:cxn modelId="{EE7B387A-2E5E-4A54-94FC-CF47CFF986B1}" type="presParOf" srcId="{0091BF48-CF4E-4084-BE2C-45BBEB49D5E1}" destId="{DEA3CBD9-9959-4BAB-A9D9-A39435C86177}" srcOrd="3" destOrd="0" presId="urn:microsoft.com/office/officeart/2005/8/layout/lProcess2"/>
    <dgm:cxn modelId="{10B808A8-8DD3-4DB6-95C5-57E67F8A63BB}" type="presParOf" srcId="{0091BF48-CF4E-4084-BE2C-45BBEB49D5E1}" destId="{E52E55BF-3A5E-490C-97BA-0F1D37DBE8A2}" srcOrd="4" destOrd="0" presId="urn:microsoft.com/office/officeart/2005/8/layout/lProcess2"/>
    <dgm:cxn modelId="{4C03F2CB-1E4E-4B5D-A6FF-807AFF083BB3}" type="presParOf" srcId="{E52E55BF-3A5E-490C-97BA-0F1D37DBE8A2}" destId="{5195FB75-7C9B-4B7A-AA10-8FA470A95EDF}" srcOrd="0" destOrd="0" presId="urn:microsoft.com/office/officeart/2005/8/layout/lProcess2"/>
    <dgm:cxn modelId="{D48C4FF4-1EBD-443C-BA8D-A856B8ED8560}" type="presParOf" srcId="{E52E55BF-3A5E-490C-97BA-0F1D37DBE8A2}" destId="{736B3D7B-F2F1-40B4-8499-3292DEAB4EFE}" srcOrd="1" destOrd="0" presId="urn:microsoft.com/office/officeart/2005/8/layout/lProcess2"/>
    <dgm:cxn modelId="{62771942-4804-4090-996A-9374BEF016B2}" type="presParOf" srcId="{E52E55BF-3A5E-490C-97BA-0F1D37DBE8A2}" destId="{542FC255-3C49-4B67-B407-4A8D25CE23BC}" srcOrd="2" destOrd="0" presId="urn:microsoft.com/office/officeart/2005/8/layout/lProcess2"/>
    <dgm:cxn modelId="{E66BF0D0-A163-4DC1-85C3-5B5FD6C4B6DB}" type="presParOf" srcId="{542FC255-3C49-4B67-B407-4A8D25CE23BC}" destId="{63946C78-1458-4F56-8E9A-0311ACB49B31}" srcOrd="0" destOrd="0" presId="urn:microsoft.com/office/officeart/2005/8/layout/lProcess2"/>
    <dgm:cxn modelId="{AAADBE78-CE95-4D7B-8843-4F72EF3E0603}" type="presParOf" srcId="{63946C78-1458-4F56-8E9A-0311ACB49B31}" destId="{BB6916B2-616F-42DE-A256-31188D234061}" srcOrd="0" destOrd="0" presId="urn:microsoft.com/office/officeart/2005/8/layout/lProcess2"/>
    <dgm:cxn modelId="{098AF8AB-3EAF-4C49-BFDD-A0F72A264E4A}" type="presParOf" srcId="{63946C78-1458-4F56-8E9A-0311ACB49B31}" destId="{69E0131F-A4C3-4FFA-91F7-BC7953E4E86C}" srcOrd="1" destOrd="0" presId="urn:microsoft.com/office/officeart/2005/8/layout/lProcess2"/>
    <dgm:cxn modelId="{E5888D52-8882-4F3A-B869-69AA1CAE5CD6}" type="presParOf" srcId="{63946C78-1458-4F56-8E9A-0311ACB49B31}" destId="{00614174-E5AC-4BBC-9E67-18283120B5CA}" srcOrd="2" destOrd="0" presId="urn:microsoft.com/office/officeart/2005/8/layout/lProcess2"/>
    <dgm:cxn modelId="{9840C321-D9CA-49FF-A919-F8B25B521F73}" type="presParOf" srcId="{63946C78-1458-4F56-8E9A-0311ACB49B31}" destId="{0B88D666-15BA-4F1A-B98C-CDDDF8497718}" srcOrd="3" destOrd="0" presId="urn:microsoft.com/office/officeart/2005/8/layout/lProcess2"/>
    <dgm:cxn modelId="{831577CC-39F1-4AC2-B070-F45B9526ED79}" type="presParOf" srcId="{63946C78-1458-4F56-8E9A-0311ACB49B31}" destId="{FD495FBC-4164-4623-9EE5-7085983E08E1}" srcOrd="4" destOrd="0" presId="urn:microsoft.com/office/officeart/2005/8/layout/lProcess2"/>
    <dgm:cxn modelId="{E6898B8F-4065-44DD-A7E7-BC3FA801803C}" type="presParOf" srcId="{63946C78-1458-4F56-8E9A-0311ACB49B31}" destId="{953FA7F5-3330-4A73-A304-0C595902EE5A}" srcOrd="5" destOrd="0" presId="urn:microsoft.com/office/officeart/2005/8/layout/lProcess2"/>
    <dgm:cxn modelId="{19C34726-A59F-4C2F-A0E6-1B32E8FD3CD5}" type="presParOf" srcId="{63946C78-1458-4F56-8E9A-0311ACB49B31}" destId="{C4616DF8-73AE-427B-8F3F-260CD145CD8C}" srcOrd="6" destOrd="0" presId="urn:microsoft.com/office/officeart/2005/8/layout/lProcess2"/>
    <dgm:cxn modelId="{D7C39E57-A7BB-481A-8622-2FF9699E2476}" type="presParOf" srcId="{63946C78-1458-4F56-8E9A-0311ACB49B31}" destId="{51446BED-6D47-4435-BB68-B56A1E3F4A6C}" srcOrd="7" destOrd="0" presId="urn:microsoft.com/office/officeart/2005/8/layout/lProcess2"/>
    <dgm:cxn modelId="{B7D13873-5BBB-4DAA-B10A-5659BF67D2AA}" type="presParOf" srcId="{63946C78-1458-4F56-8E9A-0311ACB49B31}" destId="{BE5ED61E-F8B5-4E7F-825B-5DA77A6A7B3E}" srcOrd="8" destOrd="0" presId="urn:microsoft.com/office/officeart/2005/8/layout/lProcess2"/>
    <dgm:cxn modelId="{DCE36262-2ED9-48A2-8570-81C423231D0A}" type="presParOf" srcId="{63946C78-1458-4F56-8E9A-0311ACB49B31}" destId="{89FABF7F-8898-4A97-AB34-C5B555BC64FB}" srcOrd="9" destOrd="0" presId="urn:microsoft.com/office/officeart/2005/8/layout/lProcess2"/>
    <dgm:cxn modelId="{1C30F4BB-0F90-4EFA-B42A-7C45EDFD9A59}" type="presParOf" srcId="{63946C78-1458-4F56-8E9A-0311ACB49B31}" destId="{0555BEB3-A5F7-4372-BCF9-DC91325C9405}" srcOrd="10" destOrd="0" presId="urn:microsoft.com/office/officeart/2005/8/layout/lProcess2"/>
    <dgm:cxn modelId="{EEC18930-DDEB-4B54-8092-7FA959D1550A}" type="presParOf" srcId="{63946C78-1458-4F56-8E9A-0311ACB49B31}" destId="{1C6DC41E-50C0-4FD4-9280-65435C672C5D}" srcOrd="11" destOrd="0" presId="urn:microsoft.com/office/officeart/2005/8/layout/lProcess2"/>
    <dgm:cxn modelId="{A1698F5E-22B3-4739-9B9A-2E2A06C75873}" type="presParOf" srcId="{63946C78-1458-4F56-8E9A-0311ACB49B31}" destId="{10084086-F2EB-4286-91E9-B48969B17C97}" srcOrd="12" destOrd="0" presId="urn:microsoft.com/office/officeart/2005/8/layout/lProcess2"/>
    <dgm:cxn modelId="{DD87DBAF-C04B-422F-858E-E3F01CB2D245}" type="presParOf" srcId="{63946C78-1458-4F56-8E9A-0311ACB49B31}" destId="{F4AC2463-8751-4CEA-BE70-C0C791BC427C}" srcOrd="13" destOrd="0" presId="urn:microsoft.com/office/officeart/2005/8/layout/lProcess2"/>
    <dgm:cxn modelId="{90F6D300-892F-4EEC-AE3C-47C092842FB8}" type="presParOf" srcId="{63946C78-1458-4F56-8E9A-0311ACB49B31}" destId="{FA96666B-9FFC-4C5A-BF5E-219B5EFF8B46}" srcOrd="14" destOrd="0" presId="urn:microsoft.com/office/officeart/2005/8/layout/lProcess2"/>
    <dgm:cxn modelId="{B776B3BA-C643-4ECF-B39B-F382FAF303FD}" type="presParOf" srcId="{0091BF48-CF4E-4084-BE2C-45BBEB49D5E1}" destId="{ADB419A9-0ACA-4669-AE5A-0333CE4A29F9}" srcOrd="5" destOrd="0" presId="urn:microsoft.com/office/officeart/2005/8/layout/lProcess2"/>
    <dgm:cxn modelId="{6F8A385A-DE06-4C1E-A40E-23C7F752E066}" type="presParOf" srcId="{0091BF48-CF4E-4084-BE2C-45BBEB49D5E1}" destId="{2402EE01-249D-4F06-9C0B-4330CDBD37E6}" srcOrd="6" destOrd="0" presId="urn:microsoft.com/office/officeart/2005/8/layout/lProcess2"/>
    <dgm:cxn modelId="{98D334A6-5C22-4D04-A030-B26D6B0CC095}" type="presParOf" srcId="{2402EE01-249D-4F06-9C0B-4330CDBD37E6}" destId="{8143685D-15D5-4621-B92F-E9DD41C2A507}" srcOrd="0" destOrd="0" presId="urn:microsoft.com/office/officeart/2005/8/layout/lProcess2"/>
    <dgm:cxn modelId="{D130A7AF-4879-4820-A864-C066C63F236A}" type="presParOf" srcId="{2402EE01-249D-4F06-9C0B-4330CDBD37E6}" destId="{C80E30D6-68A6-4CB0-B0E5-5000166F90AC}" srcOrd="1" destOrd="0" presId="urn:microsoft.com/office/officeart/2005/8/layout/lProcess2"/>
    <dgm:cxn modelId="{84730D28-ACD6-4744-848A-C6CAAB9340B9}" type="presParOf" srcId="{2402EE01-249D-4F06-9C0B-4330CDBD37E6}" destId="{CCE50F9B-D4EB-4E0A-B635-11AA1A08FEAA}" srcOrd="2" destOrd="0" presId="urn:microsoft.com/office/officeart/2005/8/layout/lProcess2"/>
    <dgm:cxn modelId="{45BBC908-BBA3-419F-B11C-425E60882961}" type="presParOf" srcId="{CCE50F9B-D4EB-4E0A-B635-11AA1A08FEAA}" destId="{28FDD6D1-51D1-40BA-82CA-46E162CC759A}" srcOrd="0" destOrd="0" presId="urn:microsoft.com/office/officeart/2005/8/layout/lProcess2"/>
    <dgm:cxn modelId="{AE25EB66-323E-4682-8A56-262736ADF9A4}" type="presParOf" srcId="{28FDD6D1-51D1-40BA-82CA-46E162CC759A}" destId="{52070919-815D-4DFF-A03B-7D2A564D1C9C}" srcOrd="0" destOrd="0" presId="urn:microsoft.com/office/officeart/2005/8/layout/lProcess2"/>
    <dgm:cxn modelId="{6F9943C5-8236-420D-9503-A977671F6BAE}" type="presParOf" srcId="{28FDD6D1-51D1-40BA-82CA-46E162CC759A}" destId="{53416C83-DB42-4910-B47F-55E126F151E3}" srcOrd="1" destOrd="0" presId="urn:microsoft.com/office/officeart/2005/8/layout/lProcess2"/>
    <dgm:cxn modelId="{7D73AA64-930F-4AA2-9C37-E86662F995B8}" type="presParOf" srcId="{28FDD6D1-51D1-40BA-82CA-46E162CC759A}" destId="{9D7AB247-688A-4F2C-8525-B30C90BE576C}" srcOrd="2" destOrd="0" presId="urn:microsoft.com/office/officeart/2005/8/layout/lProcess2"/>
    <dgm:cxn modelId="{A9F98649-1B98-434D-A3CA-3061065024DC}" type="presParOf" srcId="{28FDD6D1-51D1-40BA-82CA-46E162CC759A}" destId="{8E19A9DA-1615-42EC-AF4C-2431A309CE34}" srcOrd="3" destOrd="0" presId="urn:microsoft.com/office/officeart/2005/8/layout/lProcess2"/>
    <dgm:cxn modelId="{F586900D-7A47-496F-91EC-872AF081CCD1}" type="presParOf" srcId="{28FDD6D1-51D1-40BA-82CA-46E162CC759A}" destId="{1165105F-1BEE-4CD0-A3D7-82AD9D15D28B}" srcOrd="4" destOrd="0" presId="urn:microsoft.com/office/officeart/2005/8/layout/lProcess2"/>
    <dgm:cxn modelId="{CFA41665-F469-4512-AE7D-A11ABEBAA3C4}" type="presParOf" srcId="{28FDD6D1-51D1-40BA-82CA-46E162CC759A}" destId="{A1D402E7-981B-495B-A843-8BE10E0B316A}" srcOrd="5" destOrd="0" presId="urn:microsoft.com/office/officeart/2005/8/layout/lProcess2"/>
    <dgm:cxn modelId="{6E75D652-EB41-417A-BAB3-78BD9B2B1AC6}" type="presParOf" srcId="{28FDD6D1-51D1-40BA-82CA-46E162CC759A}" destId="{A2EC118D-D64A-4A8F-88FF-CFAB43130E65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0089A-758E-4AF8-A794-ED5CF337B184}">
      <dsp:nvSpPr>
        <dsp:cNvPr id="0" name=""/>
        <dsp:cNvSpPr/>
      </dsp:nvSpPr>
      <dsp:spPr>
        <a:xfrm>
          <a:off x="0" y="9436"/>
          <a:ext cx="10233025" cy="103135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300" kern="1200" dirty="0"/>
            <a:t>Имущественные отношения</a:t>
          </a:r>
        </a:p>
      </dsp:txBody>
      <dsp:txXfrm>
        <a:off x="50347" y="59783"/>
        <a:ext cx="10132331" cy="930660"/>
      </dsp:txXfrm>
    </dsp:sp>
    <dsp:sp modelId="{01F6D623-2F33-471D-8FCB-37473773E612}">
      <dsp:nvSpPr>
        <dsp:cNvPr id="0" name=""/>
        <dsp:cNvSpPr/>
      </dsp:nvSpPr>
      <dsp:spPr>
        <a:xfrm>
          <a:off x="0" y="1040791"/>
          <a:ext cx="10233025" cy="1557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4899" tIns="54610" rIns="305816" bIns="5461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3400" kern="1200" dirty="0"/>
            <a:t>возникают по поводу имущества и иных материальных благ, которые имеют форму товара и обладают стоимостью</a:t>
          </a:r>
        </a:p>
      </dsp:txBody>
      <dsp:txXfrm>
        <a:off x="0" y="1040791"/>
        <a:ext cx="10233025" cy="1557674"/>
      </dsp:txXfrm>
    </dsp:sp>
    <dsp:sp modelId="{EA10EBAE-28C9-4441-8631-AE3F917D0ED5}">
      <dsp:nvSpPr>
        <dsp:cNvPr id="0" name=""/>
        <dsp:cNvSpPr/>
      </dsp:nvSpPr>
      <dsp:spPr>
        <a:xfrm>
          <a:off x="0" y="2598466"/>
          <a:ext cx="10233025" cy="1031354"/>
        </a:xfrm>
        <a:prstGeom prst="roundRect">
          <a:avLst/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644969"/>
                <a:satOff val="-8667"/>
                <a:lumOff val="-137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300" kern="1200" dirty="0"/>
            <a:t>Личные неимущественные отношения</a:t>
          </a:r>
        </a:p>
      </dsp:txBody>
      <dsp:txXfrm>
        <a:off x="50347" y="2648813"/>
        <a:ext cx="10132331" cy="930660"/>
      </dsp:txXfrm>
    </dsp:sp>
    <dsp:sp modelId="{3EE2906C-DF3E-4ACB-B753-C637A0E40C4E}">
      <dsp:nvSpPr>
        <dsp:cNvPr id="0" name=""/>
        <dsp:cNvSpPr/>
      </dsp:nvSpPr>
      <dsp:spPr>
        <a:xfrm>
          <a:off x="0" y="3629821"/>
          <a:ext cx="10233025" cy="71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4899" tIns="54610" rIns="305816" bIns="5461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3400" kern="1200" dirty="0"/>
            <a:t>возникают по поводу нематериальных благ</a:t>
          </a:r>
        </a:p>
      </dsp:txBody>
      <dsp:txXfrm>
        <a:off x="0" y="3629821"/>
        <a:ext cx="10233025" cy="7120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802489-888C-40C2-AD4F-A31690CDCB36}">
      <dsp:nvSpPr>
        <dsp:cNvPr id="0" name=""/>
        <dsp:cNvSpPr/>
      </dsp:nvSpPr>
      <dsp:spPr>
        <a:xfrm>
          <a:off x="0" y="61029"/>
          <a:ext cx="5033962" cy="57563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Имущество</a:t>
          </a:r>
        </a:p>
      </dsp:txBody>
      <dsp:txXfrm>
        <a:off x="28100" y="89129"/>
        <a:ext cx="4977762" cy="519439"/>
      </dsp:txXfrm>
    </dsp:sp>
    <dsp:sp modelId="{93BA1953-1A4A-451C-B115-7B2DEE592997}">
      <dsp:nvSpPr>
        <dsp:cNvPr id="0" name=""/>
        <dsp:cNvSpPr/>
      </dsp:nvSpPr>
      <dsp:spPr>
        <a:xfrm>
          <a:off x="0" y="636669"/>
          <a:ext cx="5033962" cy="1788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28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900" kern="1200" dirty="0"/>
            <a:t>Вещи, наличные деньги, документарные ценные бумаги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900" kern="1200" dirty="0"/>
            <a:t>Имущественные права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900" kern="1200" dirty="0"/>
            <a:t>Безналичные денежные средства, бездокументарные ценные бумаги, цифровые права</a:t>
          </a:r>
        </a:p>
      </dsp:txBody>
      <dsp:txXfrm>
        <a:off x="0" y="636669"/>
        <a:ext cx="5033962" cy="1788480"/>
      </dsp:txXfrm>
    </dsp:sp>
    <dsp:sp modelId="{F1B76251-A17C-4D49-A5CD-2D0DE2E657FB}">
      <dsp:nvSpPr>
        <dsp:cNvPr id="0" name=""/>
        <dsp:cNvSpPr/>
      </dsp:nvSpPr>
      <dsp:spPr>
        <a:xfrm>
          <a:off x="0" y="2425149"/>
          <a:ext cx="5033962" cy="575639"/>
        </a:xfrm>
        <a:prstGeom prst="roundRect">
          <a:avLst/>
        </a:prstGeom>
        <a:gradFill rotWithShape="0">
          <a:gsLst>
            <a:gs pos="0">
              <a:schemeClr val="accent5">
                <a:hueOff val="-4673100"/>
                <a:satOff val="6871"/>
                <a:lumOff val="588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673100"/>
                <a:satOff val="6871"/>
                <a:lumOff val="588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673100"/>
                <a:satOff val="6871"/>
                <a:lumOff val="588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Результаты работ и оказание услуг</a:t>
          </a:r>
        </a:p>
      </dsp:txBody>
      <dsp:txXfrm>
        <a:off x="28100" y="2453249"/>
        <a:ext cx="4977762" cy="519439"/>
      </dsp:txXfrm>
    </dsp:sp>
    <dsp:sp modelId="{8F10B33E-33A8-40F2-A61E-E4A77A2FDEA3}">
      <dsp:nvSpPr>
        <dsp:cNvPr id="0" name=""/>
        <dsp:cNvSpPr/>
      </dsp:nvSpPr>
      <dsp:spPr>
        <a:xfrm>
          <a:off x="0" y="3069909"/>
          <a:ext cx="5033962" cy="575639"/>
        </a:xfrm>
        <a:prstGeom prst="roundRect">
          <a:avLst/>
        </a:prstGeom>
        <a:gradFill rotWithShape="0">
          <a:gsLst>
            <a:gs pos="0">
              <a:schemeClr val="accent5">
                <a:hueOff val="-9346199"/>
                <a:satOff val="13742"/>
                <a:lumOff val="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346199"/>
                <a:satOff val="13742"/>
                <a:lumOff val="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346199"/>
                <a:satOff val="13742"/>
                <a:lumOff val="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Интеллектуальная собственность</a:t>
          </a:r>
        </a:p>
      </dsp:txBody>
      <dsp:txXfrm>
        <a:off x="28100" y="3098009"/>
        <a:ext cx="4977762" cy="519439"/>
      </dsp:txXfrm>
    </dsp:sp>
    <dsp:sp modelId="{7C3D5757-DA7E-48D8-BE4B-DDC0CB1AB6C0}">
      <dsp:nvSpPr>
        <dsp:cNvPr id="0" name=""/>
        <dsp:cNvSpPr/>
      </dsp:nvSpPr>
      <dsp:spPr>
        <a:xfrm>
          <a:off x="0" y="3714669"/>
          <a:ext cx="5033962" cy="575639"/>
        </a:xfrm>
        <a:prstGeom prst="roundRect">
          <a:avLst/>
        </a:prstGeom>
        <a:gradFill rotWithShape="0">
          <a:gsLst>
            <a:gs pos="0">
              <a:schemeClr val="accent5">
                <a:hueOff val="-14019298"/>
                <a:satOff val="20613"/>
                <a:lumOff val="1764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4019298"/>
                <a:satOff val="20613"/>
                <a:lumOff val="1764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4019298"/>
                <a:satOff val="20613"/>
                <a:lumOff val="1764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Нематериальные блага</a:t>
          </a:r>
        </a:p>
      </dsp:txBody>
      <dsp:txXfrm>
        <a:off x="28100" y="3742769"/>
        <a:ext cx="4977762" cy="51943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E71024-23A8-4F87-82DC-C0F7932A6117}">
      <dsp:nvSpPr>
        <dsp:cNvPr id="0" name=""/>
        <dsp:cNvSpPr/>
      </dsp:nvSpPr>
      <dsp:spPr>
        <a:xfrm>
          <a:off x="0" y="13981"/>
          <a:ext cx="5033962" cy="83947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События</a:t>
          </a:r>
        </a:p>
      </dsp:txBody>
      <dsp:txXfrm>
        <a:off x="40980" y="54961"/>
        <a:ext cx="4952002" cy="757514"/>
      </dsp:txXfrm>
    </dsp:sp>
    <dsp:sp modelId="{23525E35-8195-4C42-9DE6-43D403DB7D1A}">
      <dsp:nvSpPr>
        <dsp:cNvPr id="0" name=""/>
        <dsp:cNvSpPr/>
      </dsp:nvSpPr>
      <dsp:spPr>
        <a:xfrm>
          <a:off x="0" y="853456"/>
          <a:ext cx="5033962" cy="941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28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700" kern="1200" dirty="0"/>
            <a:t>Абсолютные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700" kern="1200" dirty="0"/>
            <a:t>Относительные</a:t>
          </a:r>
        </a:p>
      </dsp:txBody>
      <dsp:txXfrm>
        <a:off x="0" y="853456"/>
        <a:ext cx="5033962" cy="941850"/>
      </dsp:txXfrm>
    </dsp:sp>
    <dsp:sp modelId="{25D3200D-7134-4C17-B40E-D7C1828F9D12}">
      <dsp:nvSpPr>
        <dsp:cNvPr id="0" name=""/>
        <dsp:cNvSpPr/>
      </dsp:nvSpPr>
      <dsp:spPr>
        <a:xfrm>
          <a:off x="0" y="1795306"/>
          <a:ext cx="5033962" cy="839474"/>
        </a:xfrm>
        <a:prstGeom prst="roundRect">
          <a:avLst/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644969"/>
                <a:satOff val="-8667"/>
                <a:lumOff val="-137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Действия</a:t>
          </a:r>
        </a:p>
      </dsp:txBody>
      <dsp:txXfrm>
        <a:off x="40980" y="1836286"/>
        <a:ext cx="4952002" cy="757514"/>
      </dsp:txXfrm>
    </dsp:sp>
    <dsp:sp modelId="{496C8FDC-4A69-45A2-894C-CC5746E6D3E4}">
      <dsp:nvSpPr>
        <dsp:cNvPr id="0" name=""/>
        <dsp:cNvSpPr/>
      </dsp:nvSpPr>
      <dsp:spPr>
        <a:xfrm>
          <a:off x="0" y="2634781"/>
          <a:ext cx="5033962" cy="1702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28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700" kern="1200" dirty="0"/>
            <a:t>Правомерные (юридические акты и юридические поступки)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700" kern="1200" dirty="0"/>
            <a:t>Неправомерные</a:t>
          </a:r>
        </a:p>
      </dsp:txBody>
      <dsp:txXfrm>
        <a:off x="0" y="2634781"/>
        <a:ext cx="5033962" cy="170257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B7F10-CACB-4FDE-9174-6D6D1B9EB264}">
      <dsp:nvSpPr>
        <dsp:cNvPr id="0" name=""/>
        <dsp:cNvSpPr/>
      </dsp:nvSpPr>
      <dsp:spPr>
        <a:xfrm>
          <a:off x="0" y="434169"/>
          <a:ext cx="10233025" cy="575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Право собственности</a:t>
          </a:r>
        </a:p>
      </dsp:txBody>
      <dsp:txXfrm>
        <a:off x="28100" y="462269"/>
        <a:ext cx="10176825" cy="519439"/>
      </dsp:txXfrm>
    </dsp:sp>
    <dsp:sp modelId="{4EADD3B5-2CE7-4F05-8337-D3A3B10D1382}">
      <dsp:nvSpPr>
        <dsp:cNvPr id="0" name=""/>
        <dsp:cNvSpPr/>
      </dsp:nvSpPr>
      <dsp:spPr>
        <a:xfrm>
          <a:off x="0" y="1009809"/>
          <a:ext cx="10233025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4899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900" kern="1200" dirty="0"/>
            <a:t>это право владения, пользования и распоряжения имуществом</a:t>
          </a:r>
        </a:p>
      </dsp:txBody>
      <dsp:txXfrm>
        <a:off x="0" y="1009809"/>
        <a:ext cx="10233025" cy="397440"/>
      </dsp:txXfrm>
    </dsp:sp>
    <dsp:sp modelId="{EDB6CF27-16FB-4196-B163-6DB7788F962D}">
      <dsp:nvSpPr>
        <dsp:cNvPr id="0" name=""/>
        <dsp:cNvSpPr/>
      </dsp:nvSpPr>
      <dsp:spPr>
        <a:xfrm>
          <a:off x="0" y="1407249"/>
          <a:ext cx="10233025" cy="57563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Право пожизненного наследуемого владения земельным участком</a:t>
          </a:r>
        </a:p>
      </dsp:txBody>
      <dsp:txXfrm>
        <a:off x="28100" y="1435349"/>
        <a:ext cx="10176825" cy="519439"/>
      </dsp:txXfrm>
    </dsp:sp>
    <dsp:sp modelId="{310776C7-2F25-4C65-A55C-B7FBF80B2D05}">
      <dsp:nvSpPr>
        <dsp:cNvPr id="0" name=""/>
        <dsp:cNvSpPr/>
      </dsp:nvSpPr>
      <dsp:spPr>
        <a:xfrm>
          <a:off x="0" y="2052009"/>
          <a:ext cx="10233025" cy="57563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Право постоянного (бессрочного) пользования земельным участком</a:t>
          </a:r>
        </a:p>
      </dsp:txBody>
      <dsp:txXfrm>
        <a:off x="28100" y="2080109"/>
        <a:ext cx="10176825" cy="519439"/>
      </dsp:txXfrm>
    </dsp:sp>
    <dsp:sp modelId="{A4601C20-1EA6-43D9-9E83-883038D8F02E}">
      <dsp:nvSpPr>
        <dsp:cNvPr id="0" name=""/>
        <dsp:cNvSpPr/>
      </dsp:nvSpPr>
      <dsp:spPr>
        <a:xfrm>
          <a:off x="0" y="2696769"/>
          <a:ext cx="10233025" cy="57563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Право ограниченного пользования чужим земельным участком (сервитут)</a:t>
          </a:r>
        </a:p>
      </dsp:txBody>
      <dsp:txXfrm>
        <a:off x="28100" y="2724869"/>
        <a:ext cx="10176825" cy="519439"/>
      </dsp:txXfrm>
    </dsp:sp>
    <dsp:sp modelId="{3B8B6005-63A8-4362-A196-54FF24FC5BC7}">
      <dsp:nvSpPr>
        <dsp:cNvPr id="0" name=""/>
        <dsp:cNvSpPr/>
      </dsp:nvSpPr>
      <dsp:spPr>
        <a:xfrm>
          <a:off x="0" y="3341528"/>
          <a:ext cx="10233025" cy="57563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Право хозяйственного ведения и оперативного управления</a:t>
          </a:r>
        </a:p>
      </dsp:txBody>
      <dsp:txXfrm>
        <a:off x="28100" y="3369628"/>
        <a:ext cx="10176825" cy="51943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1C005-7C5B-451E-B889-6B95199F8C23}">
      <dsp:nvSpPr>
        <dsp:cNvPr id="0" name=""/>
        <dsp:cNvSpPr/>
      </dsp:nvSpPr>
      <dsp:spPr>
        <a:xfrm>
          <a:off x="-4881251" y="-748026"/>
          <a:ext cx="5813651" cy="5813651"/>
        </a:xfrm>
        <a:prstGeom prst="blockArc">
          <a:avLst>
            <a:gd name="adj1" fmla="val 18900000"/>
            <a:gd name="adj2" fmla="val 2700000"/>
            <a:gd name="adj3" fmla="val 372"/>
          </a:avLst>
        </a:pr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80CF76-8C47-4892-A711-92BBB9285664}">
      <dsp:nvSpPr>
        <dsp:cNvPr id="0" name=""/>
        <dsp:cNvSpPr/>
      </dsp:nvSpPr>
      <dsp:spPr>
        <a:xfrm>
          <a:off x="599673" y="431759"/>
          <a:ext cx="10694934" cy="86351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41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Обязательства, возникающие на основе договоров и иных сделок</a:t>
          </a:r>
        </a:p>
      </dsp:txBody>
      <dsp:txXfrm>
        <a:off x="599673" y="431759"/>
        <a:ext cx="10694934" cy="863519"/>
      </dsp:txXfrm>
    </dsp:sp>
    <dsp:sp modelId="{FC2338E0-E1A6-4166-9FAA-7E4546197691}">
      <dsp:nvSpPr>
        <dsp:cNvPr id="0" name=""/>
        <dsp:cNvSpPr/>
      </dsp:nvSpPr>
      <dsp:spPr>
        <a:xfrm>
          <a:off x="59973" y="323819"/>
          <a:ext cx="1079399" cy="10793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51DBA6-B875-43AF-B135-68CCF481ED19}">
      <dsp:nvSpPr>
        <dsp:cNvPr id="0" name=""/>
        <dsp:cNvSpPr/>
      </dsp:nvSpPr>
      <dsp:spPr>
        <a:xfrm>
          <a:off x="913562" y="1727039"/>
          <a:ext cx="10381045" cy="863519"/>
        </a:xfrm>
        <a:prstGeom prst="rect">
          <a:avLst/>
        </a:prstGeom>
        <a:gradFill rotWithShape="0">
          <a:gsLst>
            <a:gs pos="0">
              <a:schemeClr val="accent3">
                <a:hueOff val="-2790486"/>
                <a:satOff val="-15286"/>
                <a:lumOff val="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-2790486"/>
                <a:satOff val="-15286"/>
                <a:lumOff val="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-2790486"/>
                <a:satOff val="-15286"/>
                <a:lumOff val="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41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Обязательства, возникающие вследствие причинения вреда</a:t>
          </a:r>
        </a:p>
      </dsp:txBody>
      <dsp:txXfrm>
        <a:off x="913562" y="1727039"/>
        <a:ext cx="10381045" cy="863519"/>
      </dsp:txXfrm>
    </dsp:sp>
    <dsp:sp modelId="{1D48BABA-FB6B-4974-805D-54B35EADA9C4}">
      <dsp:nvSpPr>
        <dsp:cNvPr id="0" name=""/>
        <dsp:cNvSpPr/>
      </dsp:nvSpPr>
      <dsp:spPr>
        <a:xfrm>
          <a:off x="373863" y="1619099"/>
          <a:ext cx="1079399" cy="10793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-2790486"/>
              <a:satOff val="-15286"/>
              <a:lumOff val="4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D9773A-0D6D-46C0-8F80-BB9D3B9DF9F2}">
      <dsp:nvSpPr>
        <dsp:cNvPr id="0" name=""/>
        <dsp:cNvSpPr/>
      </dsp:nvSpPr>
      <dsp:spPr>
        <a:xfrm>
          <a:off x="599673" y="3022318"/>
          <a:ext cx="10694934" cy="863519"/>
        </a:xfrm>
        <a:prstGeom prst="rect">
          <a:avLst/>
        </a:prstGeom>
        <a:gradFill rotWithShape="0">
          <a:gsLst>
            <a:gs pos="0">
              <a:schemeClr val="accent3">
                <a:hueOff val="-5580972"/>
                <a:satOff val="-30571"/>
                <a:lumOff val="9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-5580972"/>
                <a:satOff val="-30571"/>
                <a:lumOff val="9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-5580972"/>
                <a:satOff val="-30571"/>
                <a:lumOff val="9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41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Обязательства, возникающие вследствие неосновательного обогащения</a:t>
          </a:r>
        </a:p>
      </dsp:txBody>
      <dsp:txXfrm>
        <a:off x="599673" y="3022318"/>
        <a:ext cx="10694934" cy="863519"/>
      </dsp:txXfrm>
    </dsp:sp>
    <dsp:sp modelId="{8E856E17-8614-4F0A-AD9A-76F81C37E149}">
      <dsp:nvSpPr>
        <dsp:cNvPr id="0" name=""/>
        <dsp:cNvSpPr/>
      </dsp:nvSpPr>
      <dsp:spPr>
        <a:xfrm>
          <a:off x="59973" y="2914378"/>
          <a:ext cx="1079399" cy="10793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-5580972"/>
              <a:satOff val="-30571"/>
              <a:lumOff val="941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7512A9-903A-4DF6-B0B3-E19FCDBA4A93}">
      <dsp:nvSpPr>
        <dsp:cNvPr id="0" name=""/>
        <dsp:cNvSpPr/>
      </dsp:nvSpPr>
      <dsp:spPr>
        <a:xfrm>
          <a:off x="0" y="2124"/>
          <a:ext cx="10233025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5DFC43-54E5-4228-AC64-9303C40A7FA7}">
      <dsp:nvSpPr>
        <dsp:cNvPr id="0" name=""/>
        <dsp:cNvSpPr/>
      </dsp:nvSpPr>
      <dsp:spPr>
        <a:xfrm>
          <a:off x="0" y="2124"/>
          <a:ext cx="10233025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Возмездные и безвозмездные</a:t>
          </a:r>
        </a:p>
      </dsp:txBody>
      <dsp:txXfrm>
        <a:off x="0" y="2124"/>
        <a:ext cx="10233025" cy="1449029"/>
      </dsp:txXfrm>
    </dsp:sp>
    <dsp:sp modelId="{FC351EB7-888D-4FE0-B8BB-28939B42A3FD}">
      <dsp:nvSpPr>
        <dsp:cNvPr id="0" name=""/>
        <dsp:cNvSpPr/>
      </dsp:nvSpPr>
      <dsp:spPr>
        <a:xfrm>
          <a:off x="0" y="1451154"/>
          <a:ext cx="10233025" cy="0"/>
        </a:xfrm>
        <a:prstGeom prst="line">
          <a:avLst/>
        </a:prstGeom>
        <a:gradFill rotWithShape="0">
          <a:gsLst>
            <a:gs pos="0">
              <a:schemeClr val="accent5">
                <a:hueOff val="-7009649"/>
                <a:satOff val="10306"/>
                <a:lumOff val="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009649"/>
                <a:satOff val="10306"/>
                <a:lumOff val="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009649"/>
                <a:satOff val="10306"/>
                <a:lumOff val="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7009649"/>
              <a:satOff val="10306"/>
              <a:lumOff val="882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7C68BF-651D-406E-B2F3-FA82AB6DBFBA}">
      <dsp:nvSpPr>
        <dsp:cNvPr id="0" name=""/>
        <dsp:cNvSpPr/>
      </dsp:nvSpPr>
      <dsp:spPr>
        <a:xfrm>
          <a:off x="0" y="1451154"/>
          <a:ext cx="10233025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Основные и предварительные</a:t>
          </a:r>
        </a:p>
      </dsp:txBody>
      <dsp:txXfrm>
        <a:off x="0" y="1451154"/>
        <a:ext cx="10233025" cy="1449029"/>
      </dsp:txXfrm>
    </dsp:sp>
    <dsp:sp modelId="{6155F1B5-4893-44D1-9D28-7118F7064E18}">
      <dsp:nvSpPr>
        <dsp:cNvPr id="0" name=""/>
        <dsp:cNvSpPr/>
      </dsp:nvSpPr>
      <dsp:spPr>
        <a:xfrm>
          <a:off x="0" y="2900183"/>
          <a:ext cx="10233025" cy="0"/>
        </a:xfrm>
        <a:prstGeom prst="line">
          <a:avLst/>
        </a:prstGeom>
        <a:gradFill rotWithShape="0">
          <a:gsLst>
            <a:gs pos="0">
              <a:schemeClr val="accent5">
                <a:hueOff val="-14019298"/>
                <a:satOff val="20613"/>
                <a:lumOff val="1764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4019298"/>
                <a:satOff val="20613"/>
                <a:lumOff val="1764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4019298"/>
                <a:satOff val="20613"/>
                <a:lumOff val="1764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4019298"/>
              <a:satOff val="20613"/>
              <a:lumOff val="1764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8374A2-8467-48C2-95D2-5C3D2F361CBC}">
      <dsp:nvSpPr>
        <dsp:cNvPr id="0" name=""/>
        <dsp:cNvSpPr/>
      </dsp:nvSpPr>
      <dsp:spPr>
        <a:xfrm>
          <a:off x="0" y="2900183"/>
          <a:ext cx="10233025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Связанные с передачей имущества / связанные с производством работ или оказанием услуг</a:t>
          </a:r>
        </a:p>
      </dsp:txBody>
      <dsp:txXfrm>
        <a:off x="0" y="2900183"/>
        <a:ext cx="10233025" cy="144902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E91D0-9F46-49F7-8955-B0411D558288}">
      <dsp:nvSpPr>
        <dsp:cNvPr id="0" name=""/>
        <dsp:cNvSpPr/>
      </dsp:nvSpPr>
      <dsp:spPr>
        <a:xfrm>
          <a:off x="0" y="0"/>
          <a:ext cx="10233025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FD2712-0028-42F3-B58A-EE9F9BC181CB}">
      <dsp:nvSpPr>
        <dsp:cNvPr id="0" name=""/>
        <dsp:cNvSpPr/>
      </dsp:nvSpPr>
      <dsp:spPr>
        <a:xfrm>
          <a:off x="0" y="0"/>
          <a:ext cx="10233025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Авторские права</a:t>
          </a:r>
        </a:p>
      </dsp:txBody>
      <dsp:txXfrm>
        <a:off x="0" y="0"/>
        <a:ext cx="10233025" cy="543917"/>
      </dsp:txXfrm>
    </dsp:sp>
    <dsp:sp modelId="{3DBA7955-1D8F-4E21-9CA5-79A063598400}">
      <dsp:nvSpPr>
        <dsp:cNvPr id="0" name=""/>
        <dsp:cNvSpPr/>
      </dsp:nvSpPr>
      <dsp:spPr>
        <a:xfrm>
          <a:off x="0" y="543917"/>
          <a:ext cx="10233025" cy="0"/>
        </a:xfrm>
        <a:prstGeom prst="line">
          <a:avLst/>
        </a:prstGeom>
        <a:gradFill rotWithShape="0">
          <a:gsLst>
            <a:gs pos="0">
              <a:schemeClr val="accent3">
                <a:hueOff val="-797282"/>
                <a:satOff val="-4367"/>
                <a:lumOff val="134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-797282"/>
                <a:satOff val="-4367"/>
                <a:lumOff val="134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-797282"/>
                <a:satOff val="-4367"/>
                <a:lumOff val="134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-797282"/>
              <a:satOff val="-4367"/>
              <a:lumOff val="134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94D9B9-A296-415A-B9E4-42A34AEE1A07}">
      <dsp:nvSpPr>
        <dsp:cNvPr id="0" name=""/>
        <dsp:cNvSpPr/>
      </dsp:nvSpPr>
      <dsp:spPr>
        <a:xfrm>
          <a:off x="0" y="543917"/>
          <a:ext cx="10233025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Права, смежные с авторскими</a:t>
          </a:r>
        </a:p>
      </dsp:txBody>
      <dsp:txXfrm>
        <a:off x="0" y="543917"/>
        <a:ext cx="10233025" cy="543917"/>
      </dsp:txXfrm>
    </dsp:sp>
    <dsp:sp modelId="{2EA3F688-A2AE-4223-B9DD-93C512E423DE}">
      <dsp:nvSpPr>
        <dsp:cNvPr id="0" name=""/>
        <dsp:cNvSpPr/>
      </dsp:nvSpPr>
      <dsp:spPr>
        <a:xfrm>
          <a:off x="0" y="1087834"/>
          <a:ext cx="10233025" cy="0"/>
        </a:xfrm>
        <a:prstGeom prst="line">
          <a:avLst/>
        </a:prstGeom>
        <a:gradFill rotWithShape="0">
          <a:gsLst>
            <a:gs pos="0">
              <a:schemeClr val="accent3">
                <a:hueOff val="-1594563"/>
                <a:satOff val="-8735"/>
                <a:lumOff val="268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-1594563"/>
                <a:satOff val="-8735"/>
                <a:lumOff val="268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-1594563"/>
                <a:satOff val="-8735"/>
                <a:lumOff val="268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-1594563"/>
              <a:satOff val="-8735"/>
              <a:lumOff val="268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B6AB86-EA83-42E6-9C14-C0483DA6E06E}">
      <dsp:nvSpPr>
        <dsp:cNvPr id="0" name=""/>
        <dsp:cNvSpPr/>
      </dsp:nvSpPr>
      <dsp:spPr>
        <a:xfrm>
          <a:off x="0" y="1087834"/>
          <a:ext cx="10233025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Патентное право</a:t>
          </a:r>
        </a:p>
      </dsp:txBody>
      <dsp:txXfrm>
        <a:off x="0" y="1087834"/>
        <a:ext cx="10233025" cy="543917"/>
      </dsp:txXfrm>
    </dsp:sp>
    <dsp:sp modelId="{1612CF7C-6791-4BC4-95F5-B0CD4BBB8709}">
      <dsp:nvSpPr>
        <dsp:cNvPr id="0" name=""/>
        <dsp:cNvSpPr/>
      </dsp:nvSpPr>
      <dsp:spPr>
        <a:xfrm>
          <a:off x="0" y="1631751"/>
          <a:ext cx="10233025" cy="0"/>
        </a:xfrm>
        <a:prstGeom prst="line">
          <a:avLst/>
        </a:prstGeom>
        <a:gradFill rotWithShape="0">
          <a:gsLst>
            <a:gs pos="0">
              <a:schemeClr val="accent3">
                <a:hueOff val="-2391845"/>
                <a:satOff val="-13102"/>
                <a:lumOff val="403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-2391845"/>
                <a:satOff val="-13102"/>
                <a:lumOff val="403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-2391845"/>
                <a:satOff val="-13102"/>
                <a:lumOff val="403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-2391845"/>
              <a:satOff val="-13102"/>
              <a:lumOff val="403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3CAC3A-0E21-45AD-96F8-81F04AB483D1}">
      <dsp:nvSpPr>
        <dsp:cNvPr id="0" name=""/>
        <dsp:cNvSpPr/>
      </dsp:nvSpPr>
      <dsp:spPr>
        <a:xfrm>
          <a:off x="0" y="1631751"/>
          <a:ext cx="10233025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Право на селекционное достижение</a:t>
          </a:r>
        </a:p>
      </dsp:txBody>
      <dsp:txXfrm>
        <a:off x="0" y="1631751"/>
        <a:ext cx="10233025" cy="543917"/>
      </dsp:txXfrm>
    </dsp:sp>
    <dsp:sp modelId="{21B805A8-7E16-4C04-941B-34AAB2F930AC}">
      <dsp:nvSpPr>
        <dsp:cNvPr id="0" name=""/>
        <dsp:cNvSpPr/>
      </dsp:nvSpPr>
      <dsp:spPr>
        <a:xfrm>
          <a:off x="0" y="2175669"/>
          <a:ext cx="10233025" cy="0"/>
        </a:xfrm>
        <a:prstGeom prst="line">
          <a:avLst/>
        </a:prstGeom>
        <a:gradFill rotWithShape="0">
          <a:gsLst>
            <a:gs pos="0">
              <a:schemeClr val="accent3">
                <a:hueOff val="-3189127"/>
                <a:satOff val="-17469"/>
                <a:lumOff val="537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-3189127"/>
                <a:satOff val="-17469"/>
                <a:lumOff val="537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-3189127"/>
                <a:satOff val="-17469"/>
                <a:lumOff val="537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-3189127"/>
              <a:satOff val="-17469"/>
              <a:lumOff val="537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77A917-D1E5-4E11-AF8F-257BDAEB5D35}">
      <dsp:nvSpPr>
        <dsp:cNvPr id="0" name=""/>
        <dsp:cNvSpPr/>
      </dsp:nvSpPr>
      <dsp:spPr>
        <a:xfrm>
          <a:off x="0" y="2175669"/>
          <a:ext cx="10233025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Право на топологии интегральных микросхем</a:t>
          </a:r>
        </a:p>
      </dsp:txBody>
      <dsp:txXfrm>
        <a:off x="0" y="2175669"/>
        <a:ext cx="10233025" cy="543917"/>
      </dsp:txXfrm>
    </dsp:sp>
    <dsp:sp modelId="{3BB72912-37F7-43D0-B06C-56F901F5E7EB}">
      <dsp:nvSpPr>
        <dsp:cNvPr id="0" name=""/>
        <dsp:cNvSpPr/>
      </dsp:nvSpPr>
      <dsp:spPr>
        <a:xfrm>
          <a:off x="0" y="2719586"/>
          <a:ext cx="10233025" cy="0"/>
        </a:xfrm>
        <a:prstGeom prst="line">
          <a:avLst/>
        </a:prstGeom>
        <a:gradFill rotWithShape="0">
          <a:gsLst>
            <a:gs pos="0">
              <a:schemeClr val="accent3">
                <a:hueOff val="-3986408"/>
                <a:satOff val="-21836"/>
                <a:lumOff val="67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-3986408"/>
                <a:satOff val="-21836"/>
                <a:lumOff val="67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-3986408"/>
                <a:satOff val="-21836"/>
                <a:lumOff val="67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-3986408"/>
              <a:satOff val="-21836"/>
              <a:lumOff val="672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999AF2-F57E-4F29-B989-373227077456}">
      <dsp:nvSpPr>
        <dsp:cNvPr id="0" name=""/>
        <dsp:cNvSpPr/>
      </dsp:nvSpPr>
      <dsp:spPr>
        <a:xfrm>
          <a:off x="0" y="2719586"/>
          <a:ext cx="10233025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Право на секрет производства</a:t>
          </a:r>
        </a:p>
      </dsp:txBody>
      <dsp:txXfrm>
        <a:off x="0" y="2719586"/>
        <a:ext cx="10233025" cy="543917"/>
      </dsp:txXfrm>
    </dsp:sp>
    <dsp:sp modelId="{F71E2E84-E676-4600-857B-9E26114833F1}">
      <dsp:nvSpPr>
        <dsp:cNvPr id="0" name=""/>
        <dsp:cNvSpPr/>
      </dsp:nvSpPr>
      <dsp:spPr>
        <a:xfrm>
          <a:off x="0" y="3263503"/>
          <a:ext cx="10233025" cy="0"/>
        </a:xfrm>
        <a:prstGeom prst="line">
          <a:avLst/>
        </a:prstGeom>
        <a:gradFill rotWithShape="0">
          <a:gsLst>
            <a:gs pos="0">
              <a:schemeClr val="accent3">
                <a:hueOff val="-4783690"/>
                <a:satOff val="-26204"/>
                <a:lumOff val="806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-4783690"/>
                <a:satOff val="-26204"/>
                <a:lumOff val="806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-4783690"/>
                <a:satOff val="-26204"/>
                <a:lumOff val="806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-4783690"/>
              <a:satOff val="-26204"/>
              <a:lumOff val="806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96AE8E-B0C1-4082-8C23-C3EE407951BC}">
      <dsp:nvSpPr>
        <dsp:cNvPr id="0" name=""/>
        <dsp:cNvSpPr/>
      </dsp:nvSpPr>
      <dsp:spPr>
        <a:xfrm>
          <a:off x="0" y="3263503"/>
          <a:ext cx="10233025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Права на средства индивидуализации юридических лиц, товаров, работ, услуг и предприятий</a:t>
          </a:r>
        </a:p>
      </dsp:txBody>
      <dsp:txXfrm>
        <a:off x="0" y="3263503"/>
        <a:ext cx="10233025" cy="543917"/>
      </dsp:txXfrm>
    </dsp:sp>
    <dsp:sp modelId="{4B04CF0A-5C2D-4954-9B01-16033A16D9BF}">
      <dsp:nvSpPr>
        <dsp:cNvPr id="0" name=""/>
        <dsp:cNvSpPr/>
      </dsp:nvSpPr>
      <dsp:spPr>
        <a:xfrm>
          <a:off x="0" y="3807420"/>
          <a:ext cx="10233025" cy="0"/>
        </a:xfrm>
        <a:prstGeom prst="line">
          <a:avLst/>
        </a:prstGeom>
        <a:gradFill rotWithShape="0">
          <a:gsLst>
            <a:gs pos="0">
              <a:schemeClr val="accent3">
                <a:hueOff val="-5580972"/>
                <a:satOff val="-30571"/>
                <a:lumOff val="9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-5580972"/>
                <a:satOff val="-30571"/>
                <a:lumOff val="9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-5580972"/>
                <a:satOff val="-30571"/>
                <a:lumOff val="9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-5580972"/>
              <a:satOff val="-30571"/>
              <a:lumOff val="941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4168A2-CA2D-4A7D-9459-7E1236FC95FA}">
      <dsp:nvSpPr>
        <dsp:cNvPr id="0" name=""/>
        <dsp:cNvSpPr/>
      </dsp:nvSpPr>
      <dsp:spPr>
        <a:xfrm>
          <a:off x="0" y="3807420"/>
          <a:ext cx="10233025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Право использования результатов интеллектуальной деятельности в составе единой технологии</a:t>
          </a:r>
        </a:p>
      </dsp:txBody>
      <dsp:txXfrm>
        <a:off x="0" y="3807420"/>
        <a:ext cx="10233025" cy="5439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8F6CC-49F6-4408-B22D-86B5AB8FEDE3}">
      <dsp:nvSpPr>
        <dsp:cNvPr id="0" name=""/>
        <dsp:cNvSpPr/>
      </dsp:nvSpPr>
      <dsp:spPr>
        <a:xfrm>
          <a:off x="-5172669" y="-792330"/>
          <a:ext cx="6159835" cy="6159835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C2FD0D-5505-4EFA-A8E5-8009599646E8}">
      <dsp:nvSpPr>
        <dsp:cNvPr id="0" name=""/>
        <dsp:cNvSpPr/>
      </dsp:nvSpPr>
      <dsp:spPr>
        <a:xfrm>
          <a:off x="368178" y="240928"/>
          <a:ext cx="10922361" cy="48167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2329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Равенство участников гражданских правоотношений</a:t>
          </a:r>
        </a:p>
      </dsp:txBody>
      <dsp:txXfrm>
        <a:off x="368178" y="240928"/>
        <a:ext cx="10922361" cy="481674"/>
      </dsp:txXfrm>
    </dsp:sp>
    <dsp:sp modelId="{311AEF7B-5FA2-4E08-B4CE-FAE567877990}">
      <dsp:nvSpPr>
        <dsp:cNvPr id="0" name=""/>
        <dsp:cNvSpPr/>
      </dsp:nvSpPr>
      <dsp:spPr>
        <a:xfrm>
          <a:off x="67132" y="180719"/>
          <a:ext cx="602093" cy="6020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41D228-906E-407E-95F9-F3AA770E1734}">
      <dsp:nvSpPr>
        <dsp:cNvPr id="0" name=""/>
        <dsp:cNvSpPr/>
      </dsp:nvSpPr>
      <dsp:spPr>
        <a:xfrm>
          <a:off x="764389" y="963348"/>
          <a:ext cx="10526151" cy="48167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2329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Неприкосновенность собственности</a:t>
          </a:r>
        </a:p>
      </dsp:txBody>
      <dsp:txXfrm>
        <a:off x="764389" y="963348"/>
        <a:ext cx="10526151" cy="481674"/>
      </dsp:txXfrm>
    </dsp:sp>
    <dsp:sp modelId="{4685062A-A027-4E25-B975-9FD8C7996567}">
      <dsp:nvSpPr>
        <dsp:cNvPr id="0" name=""/>
        <dsp:cNvSpPr/>
      </dsp:nvSpPr>
      <dsp:spPr>
        <a:xfrm>
          <a:off x="463342" y="903139"/>
          <a:ext cx="602093" cy="6020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47298-2373-4577-B258-EBA123E4F253}">
      <dsp:nvSpPr>
        <dsp:cNvPr id="0" name=""/>
        <dsp:cNvSpPr/>
      </dsp:nvSpPr>
      <dsp:spPr>
        <a:xfrm>
          <a:off x="945566" y="1685768"/>
          <a:ext cx="10344974" cy="48167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2329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Свобода договора</a:t>
          </a:r>
        </a:p>
      </dsp:txBody>
      <dsp:txXfrm>
        <a:off x="945566" y="1685768"/>
        <a:ext cx="10344974" cy="481674"/>
      </dsp:txXfrm>
    </dsp:sp>
    <dsp:sp modelId="{B1E4A848-C8D9-42AD-8DBB-AF0EFF6C5571}">
      <dsp:nvSpPr>
        <dsp:cNvPr id="0" name=""/>
        <dsp:cNvSpPr/>
      </dsp:nvSpPr>
      <dsp:spPr>
        <a:xfrm>
          <a:off x="644519" y="1625559"/>
          <a:ext cx="602093" cy="6020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36DCD8-DCE8-4587-81A7-1D8EF8BD8DCA}">
      <dsp:nvSpPr>
        <dsp:cNvPr id="0" name=""/>
        <dsp:cNvSpPr/>
      </dsp:nvSpPr>
      <dsp:spPr>
        <a:xfrm>
          <a:off x="945566" y="2407731"/>
          <a:ext cx="10344974" cy="48167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2329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Недопустимость произвольного вмешательства в частные дела</a:t>
          </a:r>
        </a:p>
      </dsp:txBody>
      <dsp:txXfrm>
        <a:off x="945566" y="2407731"/>
        <a:ext cx="10344974" cy="481674"/>
      </dsp:txXfrm>
    </dsp:sp>
    <dsp:sp modelId="{406719CC-3457-4FF8-A464-EE8DE7242AB9}">
      <dsp:nvSpPr>
        <dsp:cNvPr id="0" name=""/>
        <dsp:cNvSpPr/>
      </dsp:nvSpPr>
      <dsp:spPr>
        <a:xfrm>
          <a:off x="644519" y="2347522"/>
          <a:ext cx="602093" cy="6020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0E1C07-DD38-4444-B05A-A6CE40992994}">
      <dsp:nvSpPr>
        <dsp:cNvPr id="0" name=""/>
        <dsp:cNvSpPr/>
      </dsp:nvSpPr>
      <dsp:spPr>
        <a:xfrm>
          <a:off x="764389" y="3130151"/>
          <a:ext cx="10526151" cy="48167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2329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Необходимость беспрепятственного осуществления гражданских прав</a:t>
          </a:r>
        </a:p>
      </dsp:txBody>
      <dsp:txXfrm>
        <a:off x="764389" y="3130151"/>
        <a:ext cx="10526151" cy="481674"/>
      </dsp:txXfrm>
    </dsp:sp>
    <dsp:sp modelId="{C88361C0-2CA6-4027-A8E6-4E3EF39E5389}">
      <dsp:nvSpPr>
        <dsp:cNvPr id="0" name=""/>
        <dsp:cNvSpPr/>
      </dsp:nvSpPr>
      <dsp:spPr>
        <a:xfrm>
          <a:off x="463342" y="3069942"/>
          <a:ext cx="602093" cy="6020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66232D-50FA-466A-A7E6-913E36073760}">
      <dsp:nvSpPr>
        <dsp:cNvPr id="0" name=""/>
        <dsp:cNvSpPr/>
      </dsp:nvSpPr>
      <dsp:spPr>
        <a:xfrm>
          <a:off x="368178" y="3852571"/>
          <a:ext cx="10922361" cy="48167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2329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Обеспечение восстановления нарушенных прав и их судебной защиты</a:t>
          </a:r>
        </a:p>
      </dsp:txBody>
      <dsp:txXfrm>
        <a:off x="368178" y="3852571"/>
        <a:ext cx="10922361" cy="481674"/>
      </dsp:txXfrm>
    </dsp:sp>
    <dsp:sp modelId="{D6CE05D2-770F-4540-B1CB-C7815FDC4BAB}">
      <dsp:nvSpPr>
        <dsp:cNvPr id="0" name=""/>
        <dsp:cNvSpPr/>
      </dsp:nvSpPr>
      <dsp:spPr>
        <a:xfrm>
          <a:off x="67132" y="3792362"/>
          <a:ext cx="602093" cy="6020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DA8B2-01E6-4DF0-B1C9-C6171E7CC287}">
      <dsp:nvSpPr>
        <dsp:cNvPr id="0" name=""/>
        <dsp:cNvSpPr/>
      </dsp:nvSpPr>
      <dsp:spPr>
        <a:xfrm>
          <a:off x="0" y="0"/>
          <a:ext cx="10233025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AA16F9-2190-4690-BE16-18578122FCD6}">
      <dsp:nvSpPr>
        <dsp:cNvPr id="0" name=""/>
        <dsp:cNvSpPr/>
      </dsp:nvSpPr>
      <dsp:spPr>
        <a:xfrm>
          <a:off x="0" y="0"/>
          <a:ext cx="2046605" cy="217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Общая часть</a:t>
          </a:r>
        </a:p>
      </dsp:txBody>
      <dsp:txXfrm>
        <a:off x="0" y="0"/>
        <a:ext cx="2046605" cy="2175669"/>
      </dsp:txXfrm>
    </dsp:sp>
    <dsp:sp modelId="{2CD80E61-38B1-4EF0-8DCC-51439D847004}">
      <dsp:nvSpPr>
        <dsp:cNvPr id="0" name=""/>
        <dsp:cNvSpPr/>
      </dsp:nvSpPr>
      <dsp:spPr>
        <a:xfrm>
          <a:off x="2200100" y="25575"/>
          <a:ext cx="8032924" cy="511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Понятие и предмет гражданского права</a:t>
          </a:r>
        </a:p>
      </dsp:txBody>
      <dsp:txXfrm>
        <a:off x="2200100" y="25575"/>
        <a:ext cx="8032924" cy="511515"/>
      </dsp:txXfrm>
    </dsp:sp>
    <dsp:sp modelId="{79406A7E-461E-4F8F-B107-FED03EE594C9}">
      <dsp:nvSpPr>
        <dsp:cNvPr id="0" name=""/>
        <dsp:cNvSpPr/>
      </dsp:nvSpPr>
      <dsp:spPr>
        <a:xfrm>
          <a:off x="2046605" y="537091"/>
          <a:ext cx="818642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47747A4-E1D8-490D-BAA7-A1751EC339AF}">
      <dsp:nvSpPr>
        <dsp:cNvPr id="0" name=""/>
        <dsp:cNvSpPr/>
      </dsp:nvSpPr>
      <dsp:spPr>
        <a:xfrm>
          <a:off x="2200100" y="562667"/>
          <a:ext cx="8032924" cy="511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Гражданские правоотношения</a:t>
          </a:r>
        </a:p>
      </dsp:txBody>
      <dsp:txXfrm>
        <a:off x="2200100" y="562667"/>
        <a:ext cx="8032924" cy="511515"/>
      </dsp:txXfrm>
    </dsp:sp>
    <dsp:sp modelId="{C8C9A870-028B-43B4-8648-D7EEAC29686D}">
      <dsp:nvSpPr>
        <dsp:cNvPr id="0" name=""/>
        <dsp:cNvSpPr/>
      </dsp:nvSpPr>
      <dsp:spPr>
        <a:xfrm>
          <a:off x="2046605" y="1074183"/>
          <a:ext cx="818642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12FFA9C-6F14-4239-9942-264E18F4FBB7}">
      <dsp:nvSpPr>
        <dsp:cNvPr id="0" name=""/>
        <dsp:cNvSpPr/>
      </dsp:nvSpPr>
      <dsp:spPr>
        <a:xfrm>
          <a:off x="2200100" y="1099759"/>
          <a:ext cx="8032924" cy="511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Субъекты гражданских правоотношений</a:t>
          </a:r>
        </a:p>
      </dsp:txBody>
      <dsp:txXfrm>
        <a:off x="2200100" y="1099759"/>
        <a:ext cx="8032924" cy="511515"/>
      </dsp:txXfrm>
    </dsp:sp>
    <dsp:sp modelId="{75F863E5-96F6-4474-BC46-F800DA374E2C}">
      <dsp:nvSpPr>
        <dsp:cNvPr id="0" name=""/>
        <dsp:cNvSpPr/>
      </dsp:nvSpPr>
      <dsp:spPr>
        <a:xfrm>
          <a:off x="2046605" y="1611275"/>
          <a:ext cx="818642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EAA0E2B-B344-44E2-A440-AEC8A2B6B1FE}">
      <dsp:nvSpPr>
        <dsp:cNvPr id="0" name=""/>
        <dsp:cNvSpPr/>
      </dsp:nvSpPr>
      <dsp:spPr>
        <a:xfrm>
          <a:off x="2200100" y="1636850"/>
          <a:ext cx="8032924" cy="511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Объекты гражданских прав</a:t>
          </a:r>
        </a:p>
      </dsp:txBody>
      <dsp:txXfrm>
        <a:off x="2200100" y="1636850"/>
        <a:ext cx="8032924" cy="511515"/>
      </dsp:txXfrm>
    </dsp:sp>
    <dsp:sp modelId="{A6B61034-F4DF-4C48-B854-3163D29E3BEB}">
      <dsp:nvSpPr>
        <dsp:cNvPr id="0" name=""/>
        <dsp:cNvSpPr/>
      </dsp:nvSpPr>
      <dsp:spPr>
        <a:xfrm>
          <a:off x="2046605" y="2148366"/>
          <a:ext cx="818642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472BDD0-5846-4DC0-B401-4E4DDD936C16}">
      <dsp:nvSpPr>
        <dsp:cNvPr id="0" name=""/>
        <dsp:cNvSpPr/>
      </dsp:nvSpPr>
      <dsp:spPr>
        <a:xfrm>
          <a:off x="0" y="2175669"/>
          <a:ext cx="10233025" cy="0"/>
        </a:xfrm>
        <a:prstGeom prst="line">
          <a:avLst/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644969"/>
                <a:satOff val="-8667"/>
                <a:lumOff val="-137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644969"/>
              <a:satOff val="-8667"/>
              <a:lumOff val="-137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E9C1F2-C7E8-4E13-9210-E38535FCE09B}">
      <dsp:nvSpPr>
        <dsp:cNvPr id="0" name=""/>
        <dsp:cNvSpPr/>
      </dsp:nvSpPr>
      <dsp:spPr>
        <a:xfrm>
          <a:off x="0" y="2175669"/>
          <a:ext cx="2046605" cy="217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Особенная часть</a:t>
          </a:r>
        </a:p>
      </dsp:txBody>
      <dsp:txXfrm>
        <a:off x="0" y="2175669"/>
        <a:ext cx="2046605" cy="2175669"/>
      </dsp:txXfrm>
    </dsp:sp>
    <dsp:sp modelId="{E43182CC-83C7-4632-A9A5-D0D3927563A7}">
      <dsp:nvSpPr>
        <dsp:cNvPr id="0" name=""/>
        <dsp:cNvSpPr/>
      </dsp:nvSpPr>
      <dsp:spPr>
        <a:xfrm>
          <a:off x="2200100" y="2201244"/>
          <a:ext cx="8032924" cy="511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Вещное (имущественное) право</a:t>
          </a:r>
        </a:p>
      </dsp:txBody>
      <dsp:txXfrm>
        <a:off x="2200100" y="2201244"/>
        <a:ext cx="8032924" cy="511515"/>
      </dsp:txXfrm>
    </dsp:sp>
    <dsp:sp modelId="{A592B3CC-D1E8-46EF-A104-F85BADCCC917}">
      <dsp:nvSpPr>
        <dsp:cNvPr id="0" name=""/>
        <dsp:cNvSpPr/>
      </dsp:nvSpPr>
      <dsp:spPr>
        <a:xfrm>
          <a:off x="2046605" y="2712760"/>
          <a:ext cx="818642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1A2A109-382D-4142-915A-1AED8ECD2A76}">
      <dsp:nvSpPr>
        <dsp:cNvPr id="0" name=""/>
        <dsp:cNvSpPr/>
      </dsp:nvSpPr>
      <dsp:spPr>
        <a:xfrm>
          <a:off x="2200100" y="2738336"/>
          <a:ext cx="8032924" cy="511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Обязательственное и договорное право</a:t>
          </a:r>
        </a:p>
      </dsp:txBody>
      <dsp:txXfrm>
        <a:off x="2200100" y="2738336"/>
        <a:ext cx="8032924" cy="511515"/>
      </dsp:txXfrm>
    </dsp:sp>
    <dsp:sp modelId="{D59A857E-15D5-421F-B71E-D17AB70429C3}">
      <dsp:nvSpPr>
        <dsp:cNvPr id="0" name=""/>
        <dsp:cNvSpPr/>
      </dsp:nvSpPr>
      <dsp:spPr>
        <a:xfrm>
          <a:off x="2046605" y="3249852"/>
          <a:ext cx="818642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E5C487E-8070-4B15-A496-BACF228C4CF5}">
      <dsp:nvSpPr>
        <dsp:cNvPr id="0" name=""/>
        <dsp:cNvSpPr/>
      </dsp:nvSpPr>
      <dsp:spPr>
        <a:xfrm>
          <a:off x="2200100" y="3275428"/>
          <a:ext cx="8032924" cy="511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Наследственное право</a:t>
          </a:r>
        </a:p>
      </dsp:txBody>
      <dsp:txXfrm>
        <a:off x="2200100" y="3275428"/>
        <a:ext cx="8032924" cy="511515"/>
      </dsp:txXfrm>
    </dsp:sp>
    <dsp:sp modelId="{5AEDE793-E7AD-4593-A282-C7F586A7702C}">
      <dsp:nvSpPr>
        <dsp:cNvPr id="0" name=""/>
        <dsp:cNvSpPr/>
      </dsp:nvSpPr>
      <dsp:spPr>
        <a:xfrm>
          <a:off x="2046605" y="3786944"/>
          <a:ext cx="818642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384F314-85DF-4767-BF43-E3FBFCCE79F4}">
      <dsp:nvSpPr>
        <dsp:cNvPr id="0" name=""/>
        <dsp:cNvSpPr/>
      </dsp:nvSpPr>
      <dsp:spPr>
        <a:xfrm>
          <a:off x="2200100" y="3812519"/>
          <a:ext cx="8032924" cy="511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Право интеллектуальной собственности</a:t>
          </a:r>
        </a:p>
      </dsp:txBody>
      <dsp:txXfrm>
        <a:off x="2200100" y="3812519"/>
        <a:ext cx="8032924" cy="511515"/>
      </dsp:txXfrm>
    </dsp:sp>
    <dsp:sp modelId="{40A30D3F-9CB2-4D3F-BE13-5556CC7A4364}">
      <dsp:nvSpPr>
        <dsp:cNvPr id="0" name=""/>
        <dsp:cNvSpPr/>
      </dsp:nvSpPr>
      <dsp:spPr>
        <a:xfrm>
          <a:off x="2046605" y="4324035"/>
          <a:ext cx="818642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9F922-3AE8-40E5-B8B9-6010754AC6E0}">
      <dsp:nvSpPr>
        <dsp:cNvPr id="0" name=""/>
        <dsp:cNvSpPr/>
      </dsp:nvSpPr>
      <dsp:spPr>
        <a:xfrm>
          <a:off x="0" y="260990"/>
          <a:ext cx="584281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8F1D8A-6458-4FEB-8AAE-5C9AF6D1AC81}">
      <dsp:nvSpPr>
        <dsp:cNvPr id="0" name=""/>
        <dsp:cNvSpPr/>
      </dsp:nvSpPr>
      <dsp:spPr>
        <a:xfrm>
          <a:off x="292140" y="24830"/>
          <a:ext cx="4419377" cy="4723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4591" tIns="0" rIns="15459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Конституция РФ</a:t>
          </a:r>
        </a:p>
      </dsp:txBody>
      <dsp:txXfrm>
        <a:off x="315197" y="47887"/>
        <a:ext cx="4373263" cy="426206"/>
      </dsp:txXfrm>
    </dsp:sp>
    <dsp:sp modelId="{F55B2719-5E6D-49D9-8C70-8410A43F1B14}">
      <dsp:nvSpPr>
        <dsp:cNvPr id="0" name=""/>
        <dsp:cNvSpPr/>
      </dsp:nvSpPr>
      <dsp:spPr>
        <a:xfrm>
          <a:off x="0" y="986750"/>
          <a:ext cx="584281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2803860"/>
              <a:satOff val="4123"/>
              <a:lumOff val="352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31AD61-CC04-428D-9C77-4FEAD35966E1}">
      <dsp:nvSpPr>
        <dsp:cNvPr id="0" name=""/>
        <dsp:cNvSpPr/>
      </dsp:nvSpPr>
      <dsp:spPr>
        <a:xfrm>
          <a:off x="292140" y="750590"/>
          <a:ext cx="4419377" cy="472320"/>
        </a:xfrm>
        <a:prstGeom prst="roundRect">
          <a:avLst/>
        </a:prstGeom>
        <a:gradFill rotWithShape="0">
          <a:gsLst>
            <a:gs pos="0">
              <a:schemeClr val="accent5">
                <a:hueOff val="-2803860"/>
                <a:satOff val="4123"/>
                <a:lumOff val="352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803860"/>
                <a:satOff val="4123"/>
                <a:lumOff val="352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803860"/>
                <a:satOff val="4123"/>
                <a:lumOff val="352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4591" tIns="0" rIns="15459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Гражданский кодекс РФ (ГК РФ)</a:t>
          </a:r>
        </a:p>
      </dsp:txBody>
      <dsp:txXfrm>
        <a:off x="315197" y="773647"/>
        <a:ext cx="4373263" cy="426206"/>
      </dsp:txXfrm>
    </dsp:sp>
    <dsp:sp modelId="{F99F414A-65E5-43A1-9058-7A08296EE767}">
      <dsp:nvSpPr>
        <dsp:cNvPr id="0" name=""/>
        <dsp:cNvSpPr/>
      </dsp:nvSpPr>
      <dsp:spPr>
        <a:xfrm>
          <a:off x="0" y="1712510"/>
          <a:ext cx="584281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5607719"/>
              <a:satOff val="8245"/>
              <a:lumOff val="705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B64417-39B4-4FF5-9BB4-169A52B10F9A}">
      <dsp:nvSpPr>
        <dsp:cNvPr id="0" name=""/>
        <dsp:cNvSpPr/>
      </dsp:nvSpPr>
      <dsp:spPr>
        <a:xfrm>
          <a:off x="292140" y="1476350"/>
          <a:ext cx="4419377" cy="472320"/>
        </a:xfrm>
        <a:prstGeom prst="roundRect">
          <a:avLst/>
        </a:prstGeom>
        <a:gradFill rotWithShape="0">
          <a:gsLst>
            <a:gs pos="0">
              <a:schemeClr val="accent5">
                <a:hueOff val="-5607719"/>
                <a:satOff val="8245"/>
                <a:lumOff val="7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607719"/>
                <a:satOff val="8245"/>
                <a:lumOff val="7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607719"/>
                <a:satOff val="8245"/>
                <a:lumOff val="7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4591" tIns="0" rIns="15459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Иные федеральные законы, принятые в соответствии с ГК РФ</a:t>
          </a:r>
        </a:p>
      </dsp:txBody>
      <dsp:txXfrm>
        <a:off x="315197" y="1499407"/>
        <a:ext cx="4373263" cy="426206"/>
      </dsp:txXfrm>
    </dsp:sp>
    <dsp:sp modelId="{CF1D82A1-6DF7-4C65-BD11-8461CEB8FFE4}">
      <dsp:nvSpPr>
        <dsp:cNvPr id="0" name=""/>
        <dsp:cNvSpPr/>
      </dsp:nvSpPr>
      <dsp:spPr>
        <a:xfrm>
          <a:off x="0" y="2438270"/>
          <a:ext cx="584281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8411580"/>
              <a:satOff val="12368"/>
              <a:lumOff val="1058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BF2F13-F6A2-418C-9FCF-F1F9C256B112}">
      <dsp:nvSpPr>
        <dsp:cNvPr id="0" name=""/>
        <dsp:cNvSpPr/>
      </dsp:nvSpPr>
      <dsp:spPr>
        <a:xfrm>
          <a:off x="292140" y="2202110"/>
          <a:ext cx="4419377" cy="472320"/>
        </a:xfrm>
        <a:prstGeom prst="roundRect">
          <a:avLst/>
        </a:prstGeom>
        <a:gradFill rotWithShape="0">
          <a:gsLst>
            <a:gs pos="0">
              <a:schemeClr val="accent5">
                <a:hueOff val="-8411580"/>
                <a:satOff val="12368"/>
                <a:lumOff val="10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8411580"/>
                <a:satOff val="12368"/>
                <a:lumOff val="10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8411580"/>
                <a:satOff val="12368"/>
                <a:lumOff val="10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4591" tIns="0" rIns="15459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Указы Президента РФ </a:t>
          </a:r>
        </a:p>
      </dsp:txBody>
      <dsp:txXfrm>
        <a:off x="315197" y="2225167"/>
        <a:ext cx="4373263" cy="426206"/>
      </dsp:txXfrm>
    </dsp:sp>
    <dsp:sp modelId="{CD250763-9608-4252-B993-6032EB9DC17C}">
      <dsp:nvSpPr>
        <dsp:cNvPr id="0" name=""/>
        <dsp:cNvSpPr/>
      </dsp:nvSpPr>
      <dsp:spPr>
        <a:xfrm>
          <a:off x="0" y="3164030"/>
          <a:ext cx="584281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11215439"/>
              <a:satOff val="16490"/>
              <a:lumOff val="1411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6081D2-2E34-49AA-A09F-454FB03B5A12}">
      <dsp:nvSpPr>
        <dsp:cNvPr id="0" name=""/>
        <dsp:cNvSpPr/>
      </dsp:nvSpPr>
      <dsp:spPr>
        <a:xfrm>
          <a:off x="292140" y="2927870"/>
          <a:ext cx="4419377" cy="472320"/>
        </a:xfrm>
        <a:prstGeom prst="roundRect">
          <a:avLst/>
        </a:prstGeom>
        <a:gradFill rotWithShape="0">
          <a:gsLst>
            <a:gs pos="0">
              <a:schemeClr val="accent5">
                <a:hueOff val="-11215439"/>
                <a:satOff val="16490"/>
                <a:lumOff val="1411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1215439"/>
                <a:satOff val="16490"/>
                <a:lumOff val="1411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1215439"/>
                <a:satOff val="16490"/>
                <a:lumOff val="1411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4591" tIns="0" rIns="15459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Постановления Правительства РФ</a:t>
          </a:r>
        </a:p>
      </dsp:txBody>
      <dsp:txXfrm>
        <a:off x="315197" y="2950927"/>
        <a:ext cx="4373263" cy="426206"/>
      </dsp:txXfrm>
    </dsp:sp>
    <dsp:sp modelId="{C2AAC0A2-571C-4F11-87C3-01BF275160A1}">
      <dsp:nvSpPr>
        <dsp:cNvPr id="0" name=""/>
        <dsp:cNvSpPr/>
      </dsp:nvSpPr>
      <dsp:spPr>
        <a:xfrm>
          <a:off x="0" y="3889790"/>
          <a:ext cx="584281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14019298"/>
              <a:satOff val="20613"/>
              <a:lumOff val="1764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FFD986-7DCD-4715-806D-6B7E2291058F}">
      <dsp:nvSpPr>
        <dsp:cNvPr id="0" name=""/>
        <dsp:cNvSpPr/>
      </dsp:nvSpPr>
      <dsp:spPr>
        <a:xfrm>
          <a:off x="292140" y="3653630"/>
          <a:ext cx="4419377" cy="472320"/>
        </a:xfrm>
        <a:prstGeom prst="roundRect">
          <a:avLst/>
        </a:prstGeom>
        <a:gradFill rotWithShape="0">
          <a:gsLst>
            <a:gs pos="0">
              <a:schemeClr val="accent5">
                <a:hueOff val="-14019298"/>
                <a:satOff val="20613"/>
                <a:lumOff val="1764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4019298"/>
                <a:satOff val="20613"/>
                <a:lumOff val="1764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4019298"/>
                <a:satOff val="20613"/>
                <a:lumOff val="1764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4591" tIns="0" rIns="15459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Иные подзаконные акты федеральных исполнительных органов</a:t>
          </a:r>
        </a:p>
      </dsp:txBody>
      <dsp:txXfrm>
        <a:off x="315197" y="3676687"/>
        <a:ext cx="4373263" cy="4262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41BDD-2473-4CB7-BDFF-669BC615058B}">
      <dsp:nvSpPr>
        <dsp:cNvPr id="0" name=""/>
        <dsp:cNvSpPr/>
      </dsp:nvSpPr>
      <dsp:spPr>
        <a:xfrm>
          <a:off x="0" y="1366569"/>
          <a:ext cx="503396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2B4623-A8A9-4A0C-B1A1-238B9B190ED3}">
      <dsp:nvSpPr>
        <dsp:cNvPr id="0" name=""/>
        <dsp:cNvSpPr/>
      </dsp:nvSpPr>
      <dsp:spPr>
        <a:xfrm>
          <a:off x="251698" y="938529"/>
          <a:ext cx="3523773" cy="8560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190" tIns="0" rIns="133190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Физические лица</a:t>
          </a:r>
        </a:p>
      </dsp:txBody>
      <dsp:txXfrm>
        <a:off x="293488" y="980319"/>
        <a:ext cx="3440193" cy="772500"/>
      </dsp:txXfrm>
    </dsp:sp>
    <dsp:sp modelId="{D46C1026-3009-4D7E-8ABC-2FE6B07E6F80}">
      <dsp:nvSpPr>
        <dsp:cNvPr id="0" name=""/>
        <dsp:cNvSpPr/>
      </dsp:nvSpPr>
      <dsp:spPr>
        <a:xfrm>
          <a:off x="0" y="2682008"/>
          <a:ext cx="503396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0D718E-984A-4005-AB5D-96EAF894EAC2}">
      <dsp:nvSpPr>
        <dsp:cNvPr id="0" name=""/>
        <dsp:cNvSpPr/>
      </dsp:nvSpPr>
      <dsp:spPr>
        <a:xfrm>
          <a:off x="251698" y="2253969"/>
          <a:ext cx="3523773" cy="8560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190" tIns="0" rIns="133190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Юридические лица</a:t>
          </a:r>
        </a:p>
      </dsp:txBody>
      <dsp:txXfrm>
        <a:off x="293488" y="2295759"/>
        <a:ext cx="3440193" cy="7725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3BBBD0-D629-48BA-8EF4-C7F21FCF934A}">
      <dsp:nvSpPr>
        <dsp:cNvPr id="0" name=""/>
        <dsp:cNvSpPr/>
      </dsp:nvSpPr>
      <dsp:spPr>
        <a:xfrm>
          <a:off x="-5274666" y="-807836"/>
          <a:ext cx="6280999" cy="6280999"/>
        </a:xfrm>
        <a:prstGeom prst="blockArc">
          <a:avLst>
            <a:gd name="adj1" fmla="val 18900000"/>
            <a:gd name="adj2" fmla="val 2700000"/>
            <a:gd name="adj3" fmla="val 344"/>
          </a:avLst>
        </a:pr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B73FAB-1542-411B-9669-250634804853}">
      <dsp:nvSpPr>
        <dsp:cNvPr id="0" name=""/>
        <dsp:cNvSpPr/>
      </dsp:nvSpPr>
      <dsp:spPr>
        <a:xfrm>
          <a:off x="526879" y="358670"/>
          <a:ext cx="10762236" cy="71771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9685" tIns="93980" rIns="93980" bIns="9398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Граждане РФ</a:t>
          </a:r>
        </a:p>
      </dsp:txBody>
      <dsp:txXfrm>
        <a:off x="526879" y="358670"/>
        <a:ext cx="10762236" cy="717713"/>
      </dsp:txXfrm>
    </dsp:sp>
    <dsp:sp modelId="{FD7A7315-3FBD-4DE8-BEF0-63ACE3EC809E}">
      <dsp:nvSpPr>
        <dsp:cNvPr id="0" name=""/>
        <dsp:cNvSpPr/>
      </dsp:nvSpPr>
      <dsp:spPr>
        <a:xfrm>
          <a:off x="78308" y="268956"/>
          <a:ext cx="897142" cy="897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B25253-4149-4637-8C72-E63E8622FD7A}">
      <dsp:nvSpPr>
        <dsp:cNvPr id="0" name=""/>
        <dsp:cNvSpPr/>
      </dsp:nvSpPr>
      <dsp:spPr>
        <a:xfrm>
          <a:off x="938361" y="1435427"/>
          <a:ext cx="10350754" cy="717713"/>
        </a:xfrm>
        <a:prstGeom prst="rect">
          <a:avLst/>
        </a:prstGeom>
        <a:gradFill rotWithShape="0">
          <a:gsLst>
            <a:gs pos="0">
              <a:schemeClr val="accent5">
                <a:hueOff val="-4673100"/>
                <a:satOff val="6871"/>
                <a:lumOff val="588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673100"/>
                <a:satOff val="6871"/>
                <a:lumOff val="588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673100"/>
                <a:satOff val="6871"/>
                <a:lumOff val="588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9685" tIns="93980" rIns="93980" bIns="9398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Иностранные граждане</a:t>
          </a:r>
        </a:p>
      </dsp:txBody>
      <dsp:txXfrm>
        <a:off x="938361" y="1435427"/>
        <a:ext cx="10350754" cy="717713"/>
      </dsp:txXfrm>
    </dsp:sp>
    <dsp:sp modelId="{B4CD1195-C195-4445-A96B-09FB833E1CB1}">
      <dsp:nvSpPr>
        <dsp:cNvPr id="0" name=""/>
        <dsp:cNvSpPr/>
      </dsp:nvSpPr>
      <dsp:spPr>
        <a:xfrm>
          <a:off x="489790" y="1345713"/>
          <a:ext cx="897142" cy="897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4673100"/>
              <a:satOff val="6871"/>
              <a:lumOff val="588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57C49C-1652-4B0A-927B-ACAF40F18E09}">
      <dsp:nvSpPr>
        <dsp:cNvPr id="0" name=""/>
        <dsp:cNvSpPr/>
      </dsp:nvSpPr>
      <dsp:spPr>
        <a:xfrm>
          <a:off x="938361" y="2512185"/>
          <a:ext cx="10350754" cy="717713"/>
        </a:xfrm>
        <a:prstGeom prst="rect">
          <a:avLst/>
        </a:prstGeom>
        <a:gradFill rotWithShape="0">
          <a:gsLst>
            <a:gs pos="0">
              <a:schemeClr val="accent5">
                <a:hueOff val="-9346199"/>
                <a:satOff val="13742"/>
                <a:lumOff val="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346199"/>
                <a:satOff val="13742"/>
                <a:lumOff val="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346199"/>
                <a:satOff val="13742"/>
                <a:lumOff val="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9685" tIns="93980" rIns="93980" bIns="9398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Беженцы</a:t>
          </a:r>
        </a:p>
      </dsp:txBody>
      <dsp:txXfrm>
        <a:off x="938361" y="2512185"/>
        <a:ext cx="10350754" cy="717713"/>
      </dsp:txXfrm>
    </dsp:sp>
    <dsp:sp modelId="{D041A072-26E9-4D9C-A6DE-C17286D82D9D}">
      <dsp:nvSpPr>
        <dsp:cNvPr id="0" name=""/>
        <dsp:cNvSpPr/>
      </dsp:nvSpPr>
      <dsp:spPr>
        <a:xfrm>
          <a:off x="489790" y="2422471"/>
          <a:ext cx="897142" cy="897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9346199"/>
              <a:satOff val="13742"/>
              <a:lumOff val="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E6217A-6054-4A16-AFB5-E13C4CC75638}">
      <dsp:nvSpPr>
        <dsp:cNvPr id="0" name=""/>
        <dsp:cNvSpPr/>
      </dsp:nvSpPr>
      <dsp:spPr>
        <a:xfrm>
          <a:off x="526879" y="3588942"/>
          <a:ext cx="10762236" cy="717713"/>
        </a:xfrm>
        <a:prstGeom prst="rect">
          <a:avLst/>
        </a:prstGeom>
        <a:gradFill rotWithShape="0">
          <a:gsLst>
            <a:gs pos="0">
              <a:schemeClr val="accent5">
                <a:hueOff val="-14019298"/>
                <a:satOff val="20613"/>
                <a:lumOff val="1764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4019298"/>
                <a:satOff val="20613"/>
                <a:lumOff val="1764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4019298"/>
                <a:satOff val="20613"/>
                <a:lumOff val="1764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9685" tIns="93980" rIns="93980" bIns="9398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Лица без гражданства</a:t>
          </a:r>
        </a:p>
      </dsp:txBody>
      <dsp:txXfrm>
        <a:off x="526879" y="3588942"/>
        <a:ext cx="10762236" cy="717713"/>
      </dsp:txXfrm>
    </dsp:sp>
    <dsp:sp modelId="{DD86D92F-E916-44E5-B8B6-4115B81CF846}">
      <dsp:nvSpPr>
        <dsp:cNvPr id="0" name=""/>
        <dsp:cNvSpPr/>
      </dsp:nvSpPr>
      <dsp:spPr>
        <a:xfrm>
          <a:off x="78308" y="3499228"/>
          <a:ext cx="897142" cy="897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14019298"/>
              <a:satOff val="20613"/>
              <a:lumOff val="1764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2266A8-A860-416C-AF46-4D382D709C12}">
      <dsp:nvSpPr>
        <dsp:cNvPr id="0" name=""/>
        <dsp:cNvSpPr/>
      </dsp:nvSpPr>
      <dsp:spPr>
        <a:xfrm>
          <a:off x="0" y="82550"/>
          <a:ext cx="10515601" cy="5276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Полная дееспособность</a:t>
          </a:r>
        </a:p>
      </dsp:txBody>
      <dsp:txXfrm>
        <a:off x="25759" y="108309"/>
        <a:ext cx="10464083" cy="476152"/>
      </dsp:txXfrm>
    </dsp:sp>
    <dsp:sp modelId="{32BC3C6C-2793-450A-B6A1-FAF5E38BF01D}">
      <dsp:nvSpPr>
        <dsp:cNvPr id="0" name=""/>
        <dsp:cNvSpPr/>
      </dsp:nvSpPr>
      <dsp:spPr>
        <a:xfrm>
          <a:off x="0" y="610220"/>
          <a:ext cx="10515601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700" kern="1200" dirty="0"/>
            <a:t>Наступает в возрасте 18 лет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700" kern="1200" dirty="0"/>
            <a:t>Вступление несовершеннолетних в брак с 16 лет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700" kern="1200" dirty="0"/>
            <a:t>Признание несовершеннолетних полностью дееспособными с 16 лет (эмансипация)</a:t>
          </a:r>
        </a:p>
      </dsp:txBody>
      <dsp:txXfrm>
        <a:off x="0" y="610220"/>
        <a:ext cx="10515601" cy="888030"/>
      </dsp:txXfrm>
    </dsp:sp>
    <dsp:sp modelId="{F76E870F-01BC-48BD-9C98-B68D60951402}">
      <dsp:nvSpPr>
        <dsp:cNvPr id="0" name=""/>
        <dsp:cNvSpPr/>
      </dsp:nvSpPr>
      <dsp:spPr>
        <a:xfrm>
          <a:off x="0" y="1498250"/>
          <a:ext cx="10515601" cy="52767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Частичная дееспособность</a:t>
          </a:r>
        </a:p>
      </dsp:txBody>
      <dsp:txXfrm>
        <a:off x="25759" y="1524009"/>
        <a:ext cx="10464083" cy="476152"/>
      </dsp:txXfrm>
    </dsp:sp>
    <dsp:sp modelId="{1458AD12-6B4F-488A-AC90-E98CEE6CF8BC}">
      <dsp:nvSpPr>
        <dsp:cNvPr id="0" name=""/>
        <dsp:cNvSpPr/>
      </dsp:nvSpPr>
      <dsp:spPr>
        <a:xfrm>
          <a:off x="0" y="2025920"/>
          <a:ext cx="10515601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700" kern="1200" dirty="0"/>
            <a:t>Частичная дееспособность малолетних (с 6 до 14 лет)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700" kern="1200" dirty="0"/>
            <a:t>Частичная дееспособность подростков (с 14 до 18 лет)</a:t>
          </a:r>
        </a:p>
      </dsp:txBody>
      <dsp:txXfrm>
        <a:off x="0" y="2025920"/>
        <a:ext cx="10515601" cy="592020"/>
      </dsp:txXfrm>
    </dsp:sp>
    <dsp:sp modelId="{9E2F3B11-A98C-4309-B4A9-AA5EDD6D4E1A}">
      <dsp:nvSpPr>
        <dsp:cNvPr id="0" name=""/>
        <dsp:cNvSpPr/>
      </dsp:nvSpPr>
      <dsp:spPr>
        <a:xfrm>
          <a:off x="0" y="2617940"/>
          <a:ext cx="10515601" cy="52767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Ограниченная дееспособность</a:t>
          </a:r>
        </a:p>
      </dsp:txBody>
      <dsp:txXfrm>
        <a:off x="25759" y="2643699"/>
        <a:ext cx="10464083" cy="476152"/>
      </dsp:txXfrm>
    </dsp:sp>
    <dsp:sp modelId="{1CDCBDEA-2FA2-4E65-86A5-E79E56512B2B}">
      <dsp:nvSpPr>
        <dsp:cNvPr id="0" name=""/>
        <dsp:cNvSpPr/>
      </dsp:nvSpPr>
      <dsp:spPr>
        <a:xfrm>
          <a:off x="0" y="3145610"/>
          <a:ext cx="10515601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700" kern="1200" dirty="0"/>
            <a:t>Устанавливается судом вследствие пристрастия к азартным играм, злоупотребления алкоголем или наркотическими средствами</a:t>
          </a:r>
        </a:p>
      </dsp:txBody>
      <dsp:txXfrm>
        <a:off x="0" y="3145610"/>
        <a:ext cx="10515601" cy="535095"/>
      </dsp:txXfrm>
    </dsp:sp>
    <dsp:sp modelId="{E6170636-4F4D-4D69-8331-E60747A422F0}">
      <dsp:nvSpPr>
        <dsp:cNvPr id="0" name=""/>
        <dsp:cNvSpPr/>
      </dsp:nvSpPr>
      <dsp:spPr>
        <a:xfrm>
          <a:off x="0" y="3680705"/>
          <a:ext cx="10515601" cy="52767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Недееспособность</a:t>
          </a:r>
        </a:p>
      </dsp:txBody>
      <dsp:txXfrm>
        <a:off x="25759" y="3706464"/>
        <a:ext cx="10464083" cy="476152"/>
      </dsp:txXfrm>
    </dsp:sp>
    <dsp:sp modelId="{DD94C260-5F01-494A-A2EF-32DA79270610}">
      <dsp:nvSpPr>
        <dsp:cNvPr id="0" name=""/>
        <dsp:cNvSpPr/>
      </dsp:nvSpPr>
      <dsp:spPr>
        <a:xfrm>
          <a:off x="0" y="4208375"/>
          <a:ext cx="10515601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700" kern="1200" dirty="0"/>
            <a:t>Устанавливается судом по причине наличия у лица психического расстройства, вследствие которого он не понимает значения своих действий и не может руководить ими</a:t>
          </a:r>
        </a:p>
      </dsp:txBody>
      <dsp:txXfrm>
        <a:off x="0" y="4208375"/>
        <a:ext cx="10515601" cy="5350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E0D98E-C010-4687-934E-3D8CBC7CF95B}">
      <dsp:nvSpPr>
        <dsp:cNvPr id="0" name=""/>
        <dsp:cNvSpPr/>
      </dsp:nvSpPr>
      <dsp:spPr>
        <a:xfrm>
          <a:off x="0" y="213219"/>
          <a:ext cx="10233025" cy="83947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По цели создания</a:t>
          </a:r>
        </a:p>
      </dsp:txBody>
      <dsp:txXfrm>
        <a:off x="40980" y="254199"/>
        <a:ext cx="10151065" cy="757514"/>
      </dsp:txXfrm>
    </dsp:sp>
    <dsp:sp modelId="{2733DABF-6CC1-4C66-A3DE-690F5FFC0BDB}">
      <dsp:nvSpPr>
        <dsp:cNvPr id="0" name=""/>
        <dsp:cNvSpPr/>
      </dsp:nvSpPr>
      <dsp:spPr>
        <a:xfrm>
          <a:off x="0" y="1052693"/>
          <a:ext cx="10233025" cy="941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4899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700" kern="1200" dirty="0"/>
            <a:t>Коммерческие – имеют своей целью извлечение прибыли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700" kern="1200" dirty="0"/>
            <a:t>Некоммерческие – не имеют своей целью извлечение прибыли</a:t>
          </a:r>
        </a:p>
      </dsp:txBody>
      <dsp:txXfrm>
        <a:off x="0" y="1052693"/>
        <a:ext cx="10233025" cy="941850"/>
      </dsp:txXfrm>
    </dsp:sp>
    <dsp:sp modelId="{175E81D7-8EAC-4F06-90EF-918D7DF6EB2B}">
      <dsp:nvSpPr>
        <dsp:cNvPr id="0" name=""/>
        <dsp:cNvSpPr/>
      </dsp:nvSpPr>
      <dsp:spPr>
        <a:xfrm>
          <a:off x="0" y="1994544"/>
          <a:ext cx="10233025" cy="839474"/>
        </a:xfrm>
        <a:prstGeom prst="roundRect">
          <a:avLst/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644969"/>
                <a:satOff val="-8667"/>
                <a:lumOff val="-137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По типу организации</a:t>
          </a:r>
        </a:p>
      </dsp:txBody>
      <dsp:txXfrm>
        <a:off x="40980" y="2035524"/>
        <a:ext cx="10151065" cy="757514"/>
      </dsp:txXfrm>
    </dsp:sp>
    <dsp:sp modelId="{459C7E4B-3738-4251-8552-BFF185D70099}">
      <dsp:nvSpPr>
        <dsp:cNvPr id="0" name=""/>
        <dsp:cNvSpPr/>
      </dsp:nvSpPr>
      <dsp:spPr>
        <a:xfrm>
          <a:off x="0" y="2834018"/>
          <a:ext cx="10233025" cy="130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4899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700" kern="1200" dirty="0"/>
            <a:t>Корпоративные – участники формируют органы управления юридического лица и имеют право членства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700" kern="1200" dirty="0"/>
            <a:t>Унитарные – участники не имеют права членства</a:t>
          </a:r>
        </a:p>
      </dsp:txBody>
      <dsp:txXfrm>
        <a:off x="0" y="2834018"/>
        <a:ext cx="10233025" cy="13041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EB997-3654-43A0-8FC0-D08608280426}">
      <dsp:nvSpPr>
        <dsp:cNvPr id="0" name=""/>
        <dsp:cNvSpPr/>
      </dsp:nvSpPr>
      <dsp:spPr>
        <a:xfrm>
          <a:off x="2535" y="0"/>
          <a:ext cx="2487699" cy="472972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Коммерческие корпоративные организации</a:t>
          </a:r>
        </a:p>
      </dsp:txBody>
      <dsp:txXfrm>
        <a:off x="2535" y="0"/>
        <a:ext cx="2487699" cy="1418916"/>
      </dsp:txXfrm>
    </dsp:sp>
    <dsp:sp modelId="{D3B55C57-6ED4-4BE7-A1F3-FFED6B47A908}">
      <dsp:nvSpPr>
        <dsp:cNvPr id="0" name=""/>
        <dsp:cNvSpPr/>
      </dsp:nvSpPr>
      <dsp:spPr>
        <a:xfrm>
          <a:off x="251305" y="1419320"/>
          <a:ext cx="1990159" cy="929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Хозяйственное товарищество</a:t>
          </a:r>
        </a:p>
      </dsp:txBody>
      <dsp:txXfrm>
        <a:off x="278520" y="1446535"/>
        <a:ext cx="1935729" cy="874770"/>
      </dsp:txXfrm>
    </dsp:sp>
    <dsp:sp modelId="{6A35EBD2-F5EA-4B6E-9F9D-B1A00875B21A}">
      <dsp:nvSpPr>
        <dsp:cNvPr id="0" name=""/>
        <dsp:cNvSpPr/>
      </dsp:nvSpPr>
      <dsp:spPr>
        <a:xfrm>
          <a:off x="251305" y="2491475"/>
          <a:ext cx="1990159" cy="929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Хозяйственное общество (акционерные общества, общества с ограниченной ответственностью)</a:t>
          </a:r>
        </a:p>
      </dsp:txBody>
      <dsp:txXfrm>
        <a:off x="278520" y="2518690"/>
        <a:ext cx="1935729" cy="874770"/>
      </dsp:txXfrm>
    </dsp:sp>
    <dsp:sp modelId="{C8685D35-3C85-475D-AFF0-F4657D967675}">
      <dsp:nvSpPr>
        <dsp:cNvPr id="0" name=""/>
        <dsp:cNvSpPr/>
      </dsp:nvSpPr>
      <dsp:spPr>
        <a:xfrm>
          <a:off x="251305" y="3563629"/>
          <a:ext cx="1990159" cy="929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Крестьянское (фермерское) хозяйство</a:t>
          </a:r>
        </a:p>
      </dsp:txBody>
      <dsp:txXfrm>
        <a:off x="278520" y="3590844"/>
        <a:ext cx="1935729" cy="874770"/>
      </dsp:txXfrm>
    </dsp:sp>
    <dsp:sp modelId="{8670E68A-B4DC-4870-8406-B607AF375088}">
      <dsp:nvSpPr>
        <dsp:cNvPr id="0" name=""/>
        <dsp:cNvSpPr/>
      </dsp:nvSpPr>
      <dsp:spPr>
        <a:xfrm>
          <a:off x="2676811" y="0"/>
          <a:ext cx="2487699" cy="472972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Коммерческие унитарные организации</a:t>
          </a:r>
        </a:p>
      </dsp:txBody>
      <dsp:txXfrm>
        <a:off x="2676811" y="0"/>
        <a:ext cx="2487699" cy="1418916"/>
      </dsp:txXfrm>
    </dsp:sp>
    <dsp:sp modelId="{AF6B5782-D99E-48A8-82D3-A960BE495C70}">
      <dsp:nvSpPr>
        <dsp:cNvPr id="0" name=""/>
        <dsp:cNvSpPr/>
      </dsp:nvSpPr>
      <dsp:spPr>
        <a:xfrm>
          <a:off x="2925581" y="1418916"/>
          <a:ext cx="1990159" cy="30743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Государственные и муниципальные унитарные предприятия</a:t>
          </a:r>
        </a:p>
      </dsp:txBody>
      <dsp:txXfrm>
        <a:off x="2983871" y="1477206"/>
        <a:ext cx="1873579" cy="2957738"/>
      </dsp:txXfrm>
    </dsp:sp>
    <dsp:sp modelId="{5195FB75-7C9B-4B7A-AA10-8FA470A95EDF}">
      <dsp:nvSpPr>
        <dsp:cNvPr id="0" name=""/>
        <dsp:cNvSpPr/>
      </dsp:nvSpPr>
      <dsp:spPr>
        <a:xfrm>
          <a:off x="5351088" y="0"/>
          <a:ext cx="2487699" cy="472972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Некоммерческие корпоративные организации</a:t>
          </a:r>
        </a:p>
      </dsp:txBody>
      <dsp:txXfrm>
        <a:off x="5351088" y="0"/>
        <a:ext cx="2487699" cy="1418916"/>
      </dsp:txXfrm>
    </dsp:sp>
    <dsp:sp modelId="{BB6916B2-616F-42DE-A256-31188D234061}">
      <dsp:nvSpPr>
        <dsp:cNvPr id="0" name=""/>
        <dsp:cNvSpPr/>
      </dsp:nvSpPr>
      <dsp:spPr>
        <a:xfrm>
          <a:off x="5599858" y="1419782"/>
          <a:ext cx="1990159" cy="3385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Потребительские кооперативы</a:t>
          </a:r>
        </a:p>
      </dsp:txBody>
      <dsp:txXfrm>
        <a:off x="5609772" y="1429696"/>
        <a:ext cx="1970331" cy="318677"/>
      </dsp:txXfrm>
    </dsp:sp>
    <dsp:sp modelId="{00614174-E5AC-4BBC-9E67-18283120B5CA}">
      <dsp:nvSpPr>
        <dsp:cNvPr id="0" name=""/>
        <dsp:cNvSpPr/>
      </dsp:nvSpPr>
      <dsp:spPr>
        <a:xfrm>
          <a:off x="5599858" y="1810365"/>
          <a:ext cx="1990159" cy="3385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Общественные организации и движения</a:t>
          </a:r>
        </a:p>
      </dsp:txBody>
      <dsp:txXfrm>
        <a:off x="5609772" y="1820279"/>
        <a:ext cx="1970331" cy="318677"/>
      </dsp:txXfrm>
    </dsp:sp>
    <dsp:sp modelId="{FD495FBC-4164-4623-9EE5-7085983E08E1}">
      <dsp:nvSpPr>
        <dsp:cNvPr id="0" name=""/>
        <dsp:cNvSpPr/>
      </dsp:nvSpPr>
      <dsp:spPr>
        <a:xfrm>
          <a:off x="5599858" y="2200948"/>
          <a:ext cx="1990159" cy="3385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Ассоциации и союзы</a:t>
          </a:r>
        </a:p>
      </dsp:txBody>
      <dsp:txXfrm>
        <a:off x="5609772" y="2210862"/>
        <a:ext cx="1970331" cy="318677"/>
      </dsp:txXfrm>
    </dsp:sp>
    <dsp:sp modelId="{C4616DF8-73AE-427B-8F3F-260CD145CD8C}">
      <dsp:nvSpPr>
        <dsp:cNvPr id="0" name=""/>
        <dsp:cNvSpPr/>
      </dsp:nvSpPr>
      <dsp:spPr>
        <a:xfrm>
          <a:off x="5599858" y="2591531"/>
          <a:ext cx="1990159" cy="3385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Товарищества собственников недвижимости</a:t>
          </a:r>
        </a:p>
      </dsp:txBody>
      <dsp:txXfrm>
        <a:off x="5609772" y="2601445"/>
        <a:ext cx="1970331" cy="318677"/>
      </dsp:txXfrm>
    </dsp:sp>
    <dsp:sp modelId="{BE5ED61E-F8B5-4E7F-825B-5DA77A6A7B3E}">
      <dsp:nvSpPr>
        <dsp:cNvPr id="0" name=""/>
        <dsp:cNvSpPr/>
      </dsp:nvSpPr>
      <dsp:spPr>
        <a:xfrm>
          <a:off x="5599858" y="2982114"/>
          <a:ext cx="1990159" cy="3385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Казачьи общества</a:t>
          </a:r>
        </a:p>
      </dsp:txBody>
      <dsp:txXfrm>
        <a:off x="5609772" y="2992028"/>
        <a:ext cx="1970331" cy="318677"/>
      </dsp:txXfrm>
    </dsp:sp>
    <dsp:sp modelId="{0555BEB3-A5F7-4372-BCF9-DC91325C9405}">
      <dsp:nvSpPr>
        <dsp:cNvPr id="0" name=""/>
        <dsp:cNvSpPr/>
      </dsp:nvSpPr>
      <dsp:spPr>
        <a:xfrm>
          <a:off x="5599858" y="3372697"/>
          <a:ext cx="1990159" cy="3385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Общины коренных малочисленных народов</a:t>
          </a:r>
        </a:p>
      </dsp:txBody>
      <dsp:txXfrm>
        <a:off x="5609772" y="3382611"/>
        <a:ext cx="1970331" cy="318677"/>
      </dsp:txXfrm>
    </dsp:sp>
    <dsp:sp modelId="{10084086-F2EB-4286-91E9-B48969B17C97}">
      <dsp:nvSpPr>
        <dsp:cNvPr id="0" name=""/>
        <dsp:cNvSpPr/>
      </dsp:nvSpPr>
      <dsp:spPr>
        <a:xfrm>
          <a:off x="5599858" y="3763280"/>
          <a:ext cx="1990159" cy="3385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Адвокатские палаты</a:t>
          </a:r>
        </a:p>
      </dsp:txBody>
      <dsp:txXfrm>
        <a:off x="5609772" y="3773194"/>
        <a:ext cx="1970331" cy="318677"/>
      </dsp:txXfrm>
    </dsp:sp>
    <dsp:sp modelId="{FA96666B-9FFC-4C5A-BF5E-219B5EFF8B46}">
      <dsp:nvSpPr>
        <dsp:cNvPr id="0" name=""/>
        <dsp:cNvSpPr/>
      </dsp:nvSpPr>
      <dsp:spPr>
        <a:xfrm>
          <a:off x="5599858" y="4153863"/>
          <a:ext cx="1990159" cy="3385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Нотариальные палаты</a:t>
          </a:r>
        </a:p>
      </dsp:txBody>
      <dsp:txXfrm>
        <a:off x="5609772" y="4163777"/>
        <a:ext cx="1970331" cy="318677"/>
      </dsp:txXfrm>
    </dsp:sp>
    <dsp:sp modelId="{8143685D-15D5-4621-B92F-E9DD41C2A507}">
      <dsp:nvSpPr>
        <dsp:cNvPr id="0" name=""/>
        <dsp:cNvSpPr/>
      </dsp:nvSpPr>
      <dsp:spPr>
        <a:xfrm>
          <a:off x="8025365" y="0"/>
          <a:ext cx="2487699" cy="472972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Некоммерческие унитарные организации</a:t>
          </a:r>
        </a:p>
      </dsp:txBody>
      <dsp:txXfrm>
        <a:off x="8025365" y="0"/>
        <a:ext cx="2487699" cy="1418916"/>
      </dsp:txXfrm>
    </dsp:sp>
    <dsp:sp modelId="{52070919-815D-4DFF-A03B-7D2A564D1C9C}">
      <dsp:nvSpPr>
        <dsp:cNvPr id="0" name=""/>
        <dsp:cNvSpPr/>
      </dsp:nvSpPr>
      <dsp:spPr>
        <a:xfrm>
          <a:off x="8274135" y="1419031"/>
          <a:ext cx="1990159" cy="6890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Фонды</a:t>
          </a:r>
        </a:p>
      </dsp:txBody>
      <dsp:txXfrm>
        <a:off x="8294316" y="1439212"/>
        <a:ext cx="1949797" cy="648657"/>
      </dsp:txXfrm>
    </dsp:sp>
    <dsp:sp modelId="{9D7AB247-688A-4F2C-8525-B30C90BE576C}">
      <dsp:nvSpPr>
        <dsp:cNvPr id="0" name=""/>
        <dsp:cNvSpPr/>
      </dsp:nvSpPr>
      <dsp:spPr>
        <a:xfrm>
          <a:off x="8274135" y="2214054"/>
          <a:ext cx="1990159" cy="6890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Учреждения</a:t>
          </a:r>
        </a:p>
      </dsp:txBody>
      <dsp:txXfrm>
        <a:off x="8294316" y="2234235"/>
        <a:ext cx="1949797" cy="648657"/>
      </dsp:txXfrm>
    </dsp:sp>
    <dsp:sp modelId="{1165105F-1BEE-4CD0-A3D7-82AD9D15D28B}">
      <dsp:nvSpPr>
        <dsp:cNvPr id="0" name=""/>
        <dsp:cNvSpPr/>
      </dsp:nvSpPr>
      <dsp:spPr>
        <a:xfrm>
          <a:off x="8274135" y="3009077"/>
          <a:ext cx="1990159" cy="6890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Автономные некоммерческие организации</a:t>
          </a:r>
        </a:p>
      </dsp:txBody>
      <dsp:txXfrm>
        <a:off x="8294316" y="3029258"/>
        <a:ext cx="1949797" cy="648657"/>
      </dsp:txXfrm>
    </dsp:sp>
    <dsp:sp modelId="{A2EC118D-D64A-4A8F-88FF-CFAB43130E65}">
      <dsp:nvSpPr>
        <dsp:cNvPr id="0" name=""/>
        <dsp:cNvSpPr/>
      </dsp:nvSpPr>
      <dsp:spPr>
        <a:xfrm>
          <a:off x="8274135" y="3804099"/>
          <a:ext cx="1990159" cy="6890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Религиозные организации</a:t>
          </a:r>
        </a:p>
      </dsp:txBody>
      <dsp:txXfrm>
        <a:off x="8294316" y="3824280"/>
        <a:ext cx="1949797" cy="648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589-470D-4305-8A90-EE18076A7507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25D0-DC16-415E-8A96-7704F675F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22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589-470D-4305-8A90-EE18076A7507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25D0-DC16-415E-8A96-7704F675F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676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589-470D-4305-8A90-EE18076A7507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25D0-DC16-415E-8A96-7704F675F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643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589-470D-4305-8A90-EE18076A7507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25D0-DC16-415E-8A96-7704F675F6A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3667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589-470D-4305-8A90-EE18076A7507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25D0-DC16-415E-8A96-7704F675F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67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589-470D-4305-8A90-EE18076A7507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25D0-DC16-415E-8A96-7704F675F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319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589-470D-4305-8A90-EE18076A7507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25D0-DC16-415E-8A96-7704F675F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173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589-470D-4305-8A90-EE18076A7507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25D0-DC16-415E-8A96-7704F675F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063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589-470D-4305-8A90-EE18076A7507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25D0-DC16-415E-8A96-7704F675F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68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589-470D-4305-8A90-EE18076A7507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25D0-DC16-415E-8A96-7704F675F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32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589-470D-4305-8A90-EE18076A7507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25D0-DC16-415E-8A96-7704F675F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94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589-470D-4305-8A90-EE18076A7507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25D0-DC16-415E-8A96-7704F675F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15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589-470D-4305-8A90-EE18076A7507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25D0-DC16-415E-8A96-7704F675F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25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589-470D-4305-8A90-EE18076A7507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25D0-DC16-415E-8A96-7704F675F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32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589-470D-4305-8A90-EE18076A7507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25D0-DC16-415E-8A96-7704F675F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23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589-470D-4305-8A90-EE18076A7507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25D0-DC16-415E-8A96-7704F675F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19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4589-470D-4305-8A90-EE18076A7507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25D0-DC16-415E-8A96-7704F675F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248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60C4589-470D-4305-8A90-EE18076A7507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7CC25D0-DC16-415E-8A96-7704F675F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8239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3710003"/>
            <a:ext cx="9144000" cy="1641490"/>
          </a:xfrm>
        </p:spPr>
        <p:txBody>
          <a:bodyPr>
            <a:normAutofit/>
          </a:bodyPr>
          <a:lstStyle/>
          <a:p>
            <a:r>
              <a:rPr lang="ru-RU" sz="4800" dirty="0"/>
              <a:t>Актуальные проблемы гражданского права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09800" y="5351493"/>
            <a:ext cx="9144000" cy="754025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47988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Физические лица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565978"/>
              </p:ext>
            </p:extLst>
          </p:nvPr>
        </p:nvGraphicFramePr>
        <p:xfrm>
          <a:off x="1" y="1825624"/>
          <a:ext cx="11353800" cy="4665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8276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Правоспособность и дееспособность физического лица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Правоспособность – это способность лица иметь права и нести обязанности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Дееспособность – это способность лица своими действиями приобретать права, создавать для себя обязанности и исполнять их</a:t>
            </a:r>
          </a:p>
        </p:txBody>
      </p:sp>
    </p:spTree>
    <p:extLst>
      <p:ext uri="{BB962C8B-B14F-4D97-AF65-F5344CB8AC3E}">
        <p14:creationId xmlns:p14="http://schemas.microsoft.com/office/powerpoint/2010/main" val="3150260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дееспособности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117590"/>
              </p:ext>
            </p:extLst>
          </p:nvPr>
        </p:nvGraphicFramePr>
        <p:xfrm>
          <a:off x="838200" y="1690688"/>
          <a:ext cx="10515601" cy="4826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5990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Предпринимательская деятельность граждан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это самостоятельная, осуществляемая на свой риск деятельность, направленная на систематическое получение прибыли от пользования имуществом, продажи товаров, выполнения работ или оказания услуг</a:t>
            </a:r>
          </a:p>
          <a:p>
            <a:r>
              <a:rPr lang="ru-RU" sz="3200" dirty="0"/>
              <a:t>После государственной регистрации гражданин получает статус индивидуального предпринимателя</a:t>
            </a:r>
          </a:p>
        </p:txBody>
      </p:sp>
    </p:spTree>
    <p:extLst>
      <p:ext uri="{BB962C8B-B14F-4D97-AF65-F5344CB8AC3E}">
        <p14:creationId xmlns:p14="http://schemas.microsoft.com/office/powerpoint/2010/main" val="2747050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40AB1C-0D96-4BAB-8E4F-238D812FA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Самозанятость граждан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DDE3FE-7FBE-4256-88F7-DCBE35D42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Самозанятость – это вид деятельности, при котором гражданин получает вознаграждение непосредственно от заказчиков</a:t>
            </a:r>
          </a:p>
          <a:p>
            <a:r>
              <a:rPr lang="ru-RU" dirty="0"/>
              <a:t>Согласно российскому законодательству, самозанятый – это гражданин или индивидуальный предприниматель, который выплачивает налог на профессиональный доход</a:t>
            </a:r>
          </a:p>
          <a:p>
            <a:r>
              <a:rPr lang="ru-RU" dirty="0"/>
              <a:t>Федеральный закон от 27.11.2018 «О проведении эксперимента по установлению специального налогового режима </a:t>
            </a:r>
            <a:r>
              <a:rPr lang="en-US" dirty="0"/>
              <a:t>“</a:t>
            </a:r>
            <a:r>
              <a:rPr lang="ru-RU" dirty="0"/>
              <a:t>Налог на профессиональный доход</a:t>
            </a:r>
            <a:r>
              <a:rPr lang="en-US" dirty="0"/>
              <a:t>”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314251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Юридические лица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Юридическое лицо – это организация, которая имеет обособленное имущество и отвечает им по своим обязательствам, может от своего имени приобретать и осуществлять гражданские права и нести обязанности, быть истцом и ответчиком в суде (ст. 48 ГК РФ)</a:t>
            </a:r>
          </a:p>
        </p:txBody>
      </p:sp>
    </p:spTree>
    <p:extLst>
      <p:ext uri="{BB962C8B-B14F-4D97-AF65-F5344CB8AC3E}">
        <p14:creationId xmlns:p14="http://schemas.microsoft.com/office/powerpoint/2010/main" val="528575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юридических лиц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217641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4122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Организационно-правовые формы юридических лиц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496340"/>
              </p:ext>
            </p:extLst>
          </p:nvPr>
        </p:nvGraphicFramePr>
        <p:xfrm>
          <a:off x="838201" y="1825624"/>
          <a:ext cx="10515600" cy="4729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036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Объекты гражданских правоотношений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это материальные и нематериальные блага, по поводу которых субъекты вступают в гражданские правоотношения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</p:nvPr>
        </p:nvGraphicFramePr>
        <p:xfrm>
          <a:off x="6319838" y="1825625"/>
          <a:ext cx="503396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8430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Юридические факты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это жизненные обстоятельства, с которыми закон связывает возникновение, изменение или прекращение правоотношений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</p:nvPr>
        </p:nvGraphicFramePr>
        <p:xfrm>
          <a:off x="6319838" y="1825625"/>
          <a:ext cx="503396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9665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Гражданское право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это отрасль права, представляющая собой совокупность норм, регулирующих имущественные и связанные с ними личные неимущественные отношения</a:t>
            </a:r>
          </a:p>
        </p:txBody>
      </p:sp>
    </p:spTree>
    <p:extLst>
      <p:ext uri="{BB962C8B-B14F-4D97-AF65-F5344CB8AC3E}">
        <p14:creationId xmlns:p14="http://schemas.microsoft.com/office/powerpoint/2010/main" val="1852086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Вещное (имущественное) право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это институт (раздел) гражданского права, который представляют собой совокупность норм, регулирующих отношения субъектов по обладанию материальными благами</a:t>
            </a:r>
          </a:p>
        </p:txBody>
      </p:sp>
    </p:spTree>
    <p:extLst>
      <p:ext uri="{BB962C8B-B14F-4D97-AF65-F5344CB8AC3E}">
        <p14:creationId xmlns:p14="http://schemas.microsoft.com/office/powerpoint/2010/main" val="2106762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Имущественные права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8681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Обязательственное право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 институт (раздел) гражданского права, регулирующий отношения между кредиторами и должниками (обязательства)</a:t>
            </a:r>
          </a:p>
          <a:p>
            <a:r>
              <a:rPr lang="ru-RU" dirty="0"/>
              <a:t>Обязательство – это вид гражданского правоотношения, по которому одно лицо (должник) обязано совершить в пользу другого лица (кредитора) определенное действие: передать имущество, выполнить работу, оказать услугу, внести вклад в совместную деятельность, уплатить деньги и т.п., либо воздержаться от определенного действия, а кредитор имеет право требовать от должника исполнения его обязанности</a:t>
            </a:r>
          </a:p>
        </p:txBody>
      </p:sp>
    </p:spTree>
    <p:extLst>
      <p:ext uri="{BB962C8B-B14F-4D97-AF65-F5344CB8AC3E}">
        <p14:creationId xmlns:p14="http://schemas.microsoft.com/office/powerpoint/2010/main" val="1401994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обязательств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" y="1825625"/>
          <a:ext cx="11353800" cy="4317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3054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Сделки и договоры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/>
              <a:t>Сделка – это действия граждан и юридических лиц, направленные на установление, изменение или прекращение гражданских прав и обязанностей (ст. 153 ГК РФ)</a:t>
            </a:r>
          </a:p>
          <a:p>
            <a:r>
              <a:rPr lang="ru-RU" sz="3200" dirty="0"/>
              <a:t>Сделки могут односторонними (например, предоставление доверенности, принятие наследства и др.) и двухсторонними (договоры)</a:t>
            </a:r>
          </a:p>
          <a:p>
            <a:r>
              <a:rPr lang="ru-RU" sz="3200" dirty="0"/>
              <a:t>Гражданско-правовой договор – это соглашение двух или нескольких лиц об установлении, изменении или прекращении гражданских прав и обязанностей (ст. 420 ГК РФ)</a:t>
            </a:r>
          </a:p>
        </p:txBody>
      </p:sp>
    </p:spTree>
    <p:extLst>
      <p:ext uri="{BB962C8B-B14F-4D97-AF65-F5344CB8AC3E}">
        <p14:creationId xmlns:p14="http://schemas.microsoft.com/office/powerpoint/2010/main" val="39973184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договоров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7108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договоров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r>
              <a:rPr lang="ru-RU" dirty="0"/>
              <a:t>Купля-продажа</a:t>
            </a:r>
          </a:p>
          <a:p>
            <a:r>
              <a:rPr lang="ru-RU" dirty="0"/>
              <a:t>Мена </a:t>
            </a:r>
          </a:p>
          <a:p>
            <a:r>
              <a:rPr lang="ru-RU" dirty="0"/>
              <a:t>Дарение</a:t>
            </a:r>
          </a:p>
          <a:p>
            <a:r>
              <a:rPr lang="ru-RU" dirty="0"/>
              <a:t>Рента</a:t>
            </a:r>
          </a:p>
          <a:p>
            <a:r>
              <a:rPr lang="ru-RU" dirty="0"/>
              <a:t>Аренда</a:t>
            </a:r>
          </a:p>
          <a:p>
            <a:r>
              <a:rPr lang="ru-RU" dirty="0"/>
              <a:t>Наем жилого помещения</a:t>
            </a:r>
          </a:p>
          <a:p>
            <a:r>
              <a:rPr lang="ru-RU" dirty="0"/>
              <a:t>Договор безвозмездного пользования</a:t>
            </a:r>
          </a:p>
          <a:p>
            <a:r>
              <a:rPr lang="ru-RU" dirty="0"/>
              <a:t>Подряд</a:t>
            </a:r>
          </a:p>
          <a:p>
            <a:r>
              <a:rPr lang="ru-RU" dirty="0"/>
              <a:t>Выполнение НИОКР</a:t>
            </a:r>
          </a:p>
          <a:p>
            <a:r>
              <a:rPr lang="ru-RU" dirty="0"/>
              <a:t>Возмездное оказание услуг</a:t>
            </a:r>
          </a:p>
          <a:p>
            <a:r>
              <a:rPr lang="ru-RU" dirty="0"/>
              <a:t>Перевозка</a:t>
            </a:r>
          </a:p>
          <a:p>
            <a:r>
              <a:rPr lang="ru-RU" dirty="0"/>
              <a:t>Транспортная экспедиция</a:t>
            </a:r>
          </a:p>
          <a:p>
            <a:r>
              <a:rPr lang="ru-RU" dirty="0"/>
              <a:t>Заем и кредит</a:t>
            </a:r>
          </a:p>
          <a:p>
            <a:r>
              <a:rPr lang="ru-RU" dirty="0"/>
              <a:t>Договор банковского вклада и банковского счета</a:t>
            </a:r>
          </a:p>
          <a:p>
            <a:r>
              <a:rPr lang="ru-RU" dirty="0"/>
              <a:t>Хранение</a:t>
            </a:r>
          </a:p>
          <a:p>
            <a:r>
              <a:rPr lang="ru-RU" dirty="0"/>
              <a:t>Страхование</a:t>
            </a:r>
          </a:p>
          <a:p>
            <a:r>
              <a:rPr lang="ru-RU" dirty="0"/>
              <a:t>Поручение</a:t>
            </a:r>
          </a:p>
          <a:p>
            <a:r>
              <a:rPr lang="ru-RU" dirty="0"/>
              <a:t>Комиссия</a:t>
            </a:r>
          </a:p>
          <a:p>
            <a:r>
              <a:rPr lang="ru-RU" dirty="0"/>
              <a:t>Агентирование</a:t>
            </a:r>
          </a:p>
          <a:p>
            <a:r>
              <a:rPr lang="ru-RU" dirty="0"/>
              <a:t>Договор доверительного управления имуществом</a:t>
            </a:r>
          </a:p>
          <a:p>
            <a:r>
              <a:rPr lang="ru-RU" dirty="0"/>
              <a:t>Коммерческая концессия</a:t>
            </a:r>
          </a:p>
          <a:p>
            <a:r>
              <a:rPr lang="ru-RU" dirty="0"/>
              <a:t>Договор простого товарищества</a:t>
            </a:r>
          </a:p>
          <a:p>
            <a:r>
              <a:rPr lang="ru-RU" dirty="0"/>
              <a:t>Договор о проведении игр и пари</a:t>
            </a:r>
          </a:p>
        </p:txBody>
      </p:sp>
    </p:spTree>
    <p:extLst>
      <p:ext uri="{BB962C8B-B14F-4D97-AF65-F5344CB8AC3E}">
        <p14:creationId xmlns:p14="http://schemas.microsoft.com/office/powerpoint/2010/main" val="28381237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 и структура договора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Договоры могут быть заключены в устной или письменной форме.</a:t>
            </a:r>
          </a:p>
          <a:p>
            <a:pPr marL="0" indent="0">
              <a:buNone/>
            </a:pPr>
            <a:r>
              <a:rPr lang="ru-RU" dirty="0"/>
              <a:t>Любой договор должен включать в себя следующие элементы:</a:t>
            </a:r>
          </a:p>
          <a:p>
            <a:r>
              <a:rPr lang="ru-RU" dirty="0"/>
              <a:t>Вводная часть (наименование договора, дата и место заключения, наименования сторон)</a:t>
            </a:r>
          </a:p>
          <a:p>
            <a:r>
              <a:rPr lang="ru-RU" dirty="0"/>
              <a:t>Предмет договора</a:t>
            </a:r>
          </a:p>
          <a:p>
            <a:r>
              <a:rPr lang="ru-RU" dirty="0"/>
              <a:t>Срок, цена, порядок расчетов по договору</a:t>
            </a:r>
          </a:p>
          <a:p>
            <a:r>
              <a:rPr lang="ru-RU" dirty="0"/>
              <a:t>Права и обязанности сторон</a:t>
            </a:r>
          </a:p>
          <a:p>
            <a:r>
              <a:rPr lang="ru-RU" dirty="0"/>
              <a:t>Иные условия (цена, способы разрешения споров, способы изменения договора и т.д.)</a:t>
            </a:r>
          </a:p>
          <a:p>
            <a:r>
              <a:rPr lang="ru-RU" dirty="0"/>
              <a:t>Реквизиты сторон (юридические адреса сторон, банковские реквизиты, подписи)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5228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Наследственное право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это институт (раздел) гражданского права, представляющий собой совокупность норм, регулирующих процесс перехода прав и обязанностей умершего гражданина к другому лицу</a:t>
            </a:r>
          </a:p>
        </p:txBody>
      </p:sp>
    </p:spTree>
    <p:extLst>
      <p:ext uri="{BB962C8B-B14F-4D97-AF65-F5344CB8AC3E}">
        <p14:creationId xmlns:p14="http://schemas.microsoft.com/office/powerpoint/2010/main" val="38484884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Наследование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Возможно наследование по закону и наследование по завещанию</a:t>
            </a:r>
          </a:p>
          <a:p>
            <a:r>
              <a:rPr lang="ru-RU" sz="3600" dirty="0"/>
              <a:t>Наследодателями могут выступать только физические лица, наследниками – как физические, так и юридические лица</a:t>
            </a:r>
          </a:p>
        </p:txBody>
      </p:sp>
    </p:spTree>
    <p:extLst>
      <p:ext uri="{BB962C8B-B14F-4D97-AF65-F5344CB8AC3E}">
        <p14:creationId xmlns:p14="http://schemas.microsoft.com/office/powerpoint/2010/main" val="3202660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Предмет гражданского права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236918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2295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Наследство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Входит в состав наследства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Вещи</a:t>
            </a:r>
          </a:p>
          <a:p>
            <a:r>
              <a:rPr lang="ru-RU" dirty="0"/>
              <a:t>Имущественные права и обязанности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Не входит в состав наследства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Права и обязанности, неразрывно связанные с личностью наследодателя</a:t>
            </a:r>
          </a:p>
          <a:p>
            <a:r>
              <a:rPr lang="ru-RU" dirty="0"/>
              <a:t>Личные неимущественные права и другие нематериальные блага</a:t>
            </a:r>
          </a:p>
          <a:p>
            <a:r>
              <a:rPr lang="ru-RU" dirty="0"/>
              <a:t>Права и обязанности, переход которых в порядке наследования не допускается законом</a:t>
            </a:r>
          </a:p>
        </p:txBody>
      </p:sp>
    </p:spTree>
    <p:extLst>
      <p:ext uri="{BB962C8B-B14F-4D97-AF65-F5344CB8AC3E}">
        <p14:creationId xmlns:p14="http://schemas.microsoft.com/office/powerpoint/2010/main" val="14303788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Право интеллектуальной собственности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это институт (раздел) гражданского права, представляющий собой совокупность норм, регулирующих отношения в сфере возникновения, использования и защиты объектов интеллектуальной собственности</a:t>
            </a:r>
          </a:p>
        </p:txBody>
      </p:sp>
    </p:spTree>
    <p:extLst>
      <p:ext uri="{BB962C8B-B14F-4D97-AF65-F5344CB8AC3E}">
        <p14:creationId xmlns:p14="http://schemas.microsoft.com/office/powerpoint/2010/main" val="32943529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Объекты интеллектуальной собственности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r>
              <a:rPr lang="ru-RU" dirty="0"/>
              <a:t>Произведения науки, литературы и искусства</a:t>
            </a:r>
          </a:p>
          <a:p>
            <a:r>
              <a:rPr lang="ru-RU" dirty="0"/>
              <a:t>Программы для ЭВМ</a:t>
            </a:r>
          </a:p>
          <a:p>
            <a:r>
              <a:rPr lang="ru-RU" dirty="0"/>
              <a:t>Базы данных</a:t>
            </a:r>
          </a:p>
          <a:p>
            <a:r>
              <a:rPr lang="ru-RU" dirty="0"/>
              <a:t>Исполнение</a:t>
            </a:r>
          </a:p>
          <a:p>
            <a:r>
              <a:rPr lang="ru-RU" dirty="0"/>
              <a:t>Фонограммы</a:t>
            </a:r>
          </a:p>
          <a:p>
            <a:r>
              <a:rPr lang="ru-RU" dirty="0"/>
              <a:t>Сообщение в эфир или по кабелю радио- или телепередач</a:t>
            </a:r>
          </a:p>
          <a:p>
            <a:r>
              <a:rPr lang="ru-RU" dirty="0"/>
              <a:t>Изобретения</a:t>
            </a:r>
          </a:p>
          <a:p>
            <a:r>
              <a:rPr lang="ru-RU" dirty="0"/>
              <a:t>Полезные модели</a:t>
            </a:r>
          </a:p>
          <a:p>
            <a:r>
              <a:rPr lang="ru-RU" dirty="0"/>
              <a:t>Промышленные образцы</a:t>
            </a:r>
          </a:p>
          <a:p>
            <a:r>
              <a:rPr lang="ru-RU" dirty="0"/>
              <a:t>Промышленные образцы</a:t>
            </a:r>
          </a:p>
          <a:p>
            <a:r>
              <a:rPr lang="ru-RU" dirty="0"/>
              <a:t>Селекционные достижения</a:t>
            </a:r>
          </a:p>
          <a:p>
            <a:r>
              <a:rPr lang="ru-RU" dirty="0"/>
              <a:t>Топологии интегральных микросхем</a:t>
            </a:r>
          </a:p>
          <a:p>
            <a:r>
              <a:rPr lang="ru-RU" dirty="0"/>
              <a:t>Секреты производства</a:t>
            </a:r>
          </a:p>
          <a:p>
            <a:r>
              <a:rPr lang="ru-RU" dirty="0"/>
              <a:t>Фирменные наименования</a:t>
            </a:r>
          </a:p>
          <a:p>
            <a:r>
              <a:rPr lang="ru-RU" dirty="0"/>
              <a:t>Товарные знаки и знаки обслуживания</a:t>
            </a:r>
          </a:p>
          <a:p>
            <a:r>
              <a:rPr lang="ru-RU" dirty="0"/>
              <a:t>Географические указания</a:t>
            </a:r>
          </a:p>
          <a:p>
            <a:r>
              <a:rPr lang="ru-RU" dirty="0"/>
              <a:t>Наименования мест происхождения товаров</a:t>
            </a:r>
          </a:p>
          <a:p>
            <a:r>
              <a:rPr lang="ru-RU" dirty="0"/>
              <a:t>Коммерческие обозначения</a:t>
            </a:r>
          </a:p>
        </p:txBody>
      </p:sp>
    </p:spTree>
    <p:extLst>
      <p:ext uri="{BB962C8B-B14F-4D97-AF65-F5344CB8AC3E}">
        <p14:creationId xmlns:p14="http://schemas.microsoft.com/office/powerpoint/2010/main" val="2008303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Интеллектуальные права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66112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40144" y="2776896"/>
            <a:ext cx="9144000" cy="1641490"/>
          </a:xfrm>
        </p:spPr>
        <p:txBody>
          <a:bodyPr>
            <a:normAutofit/>
          </a:bodyPr>
          <a:lstStyle/>
          <a:p>
            <a:r>
              <a:rPr lang="ru-RU" sz="80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012399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 гражданского права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696358"/>
              </p:ext>
            </p:extLst>
          </p:nvPr>
        </p:nvGraphicFramePr>
        <p:xfrm>
          <a:off x="0" y="1825625"/>
          <a:ext cx="11353801" cy="457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8114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Система гражданского права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035990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0212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 гражданского права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48753843"/>
              </p:ext>
            </p:extLst>
          </p:nvPr>
        </p:nvGraphicFramePr>
        <p:xfrm>
          <a:off x="596485" y="1823097"/>
          <a:ext cx="5842816" cy="4317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Объект 5">
            <a:extLst>
              <a:ext uri="{FF2B5EF4-FFF2-40B4-BE49-F238E27FC236}">
                <a16:creationId xmlns:a16="http://schemas.microsoft.com/office/drawing/2014/main" id="{2BA8B39A-F25A-4479-BE57-874E5BE4248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204" y="2387066"/>
            <a:ext cx="4288311" cy="32162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20960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Гражданские правоотношения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8200" y="2343954"/>
            <a:ext cx="2382591" cy="7212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Субъект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71209" y="2343954"/>
            <a:ext cx="2382591" cy="72121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Субъект</a:t>
            </a:r>
          </a:p>
        </p:txBody>
      </p:sp>
      <p:sp>
        <p:nvSpPr>
          <p:cNvPr id="6" name="Овал 5"/>
          <p:cNvSpPr/>
          <p:nvPr/>
        </p:nvSpPr>
        <p:spPr>
          <a:xfrm>
            <a:off x="4705082" y="2112133"/>
            <a:ext cx="2781836" cy="1184857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Объект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38199" y="4039672"/>
            <a:ext cx="2382591" cy="5924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Гражданские права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38199" y="5014173"/>
            <a:ext cx="2382591" cy="5924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Гражданские обязанности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971208" y="5014173"/>
            <a:ext cx="2382591" cy="5924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Гражданские права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971208" y="4039672"/>
            <a:ext cx="2382591" cy="5924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Гражданские обязанности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61138" y="5756856"/>
            <a:ext cx="4069724" cy="592429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Юридические факты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7443" y="3077911"/>
            <a:ext cx="350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Физические и юридические лица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10456" y="3064593"/>
            <a:ext cx="350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Физические и юридические лица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90359" y="3296990"/>
            <a:ext cx="4211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Материальные и нематериальные блага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3550812" y="2524545"/>
            <a:ext cx="824248" cy="360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0800000">
            <a:off x="7816939" y="2524545"/>
            <a:ext cx="824248" cy="360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550810" y="4213536"/>
            <a:ext cx="5090375" cy="2446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10800000">
            <a:off x="3550811" y="5188037"/>
            <a:ext cx="5090375" cy="2446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321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Пример гражданского правоотношения (купля-продажа)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8200" y="2343954"/>
            <a:ext cx="2382591" cy="7212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Продавец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71209" y="2343954"/>
            <a:ext cx="2382591" cy="72121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Покупатель</a:t>
            </a:r>
          </a:p>
        </p:txBody>
      </p:sp>
      <p:sp>
        <p:nvSpPr>
          <p:cNvPr id="6" name="Овал 5"/>
          <p:cNvSpPr/>
          <p:nvPr/>
        </p:nvSpPr>
        <p:spPr>
          <a:xfrm>
            <a:off x="4705082" y="2112133"/>
            <a:ext cx="2781836" cy="1184857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Автомобиль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38199" y="3714879"/>
            <a:ext cx="2382591" cy="792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Право получить оплату за автомобиль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38199" y="4770387"/>
            <a:ext cx="2382591" cy="1080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Обязанность передать в собственность автомобиль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971208" y="4770387"/>
            <a:ext cx="2382591" cy="1080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Право получить автомобиль в собственность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971208" y="3714879"/>
            <a:ext cx="2382591" cy="792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Обязанность оплатить договорную сумму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61138" y="5756856"/>
            <a:ext cx="4069724" cy="592429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Письменно оформленный договор купли-продажи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3550812" y="2524545"/>
            <a:ext cx="824248" cy="360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0800000">
            <a:off x="7816939" y="2524545"/>
            <a:ext cx="824248" cy="360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550811" y="3988529"/>
            <a:ext cx="5090375" cy="2446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10800000">
            <a:off x="3550811" y="5188037"/>
            <a:ext cx="5090375" cy="2446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708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Субъекты гражданских правоотношений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это участники гражданских правоотношений, являющиеся носителями гражданских прав и обязанностей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85698919"/>
              </p:ext>
            </p:extLst>
          </p:nvPr>
        </p:nvGraphicFramePr>
        <p:xfrm>
          <a:off x="6319838" y="1825625"/>
          <a:ext cx="503396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9660181"/>
      </p:ext>
    </p:extLst>
  </p:cSld>
  <p:clrMapOvr>
    <a:masterClrMapping/>
  </p:clrMapOvr>
</p:sld>
</file>

<file path=ppt/theme/theme1.xml><?xml version="1.0" encoding="utf-8"?>
<a:theme xmlns:a="http://schemas.openxmlformats.org/drawingml/2006/main" name="Глубина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Глубина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уби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Глубина</Template>
  <TotalTime>451</TotalTime>
  <Words>1306</Words>
  <Application>Microsoft Office PowerPoint</Application>
  <PresentationFormat>Широкоэкранный</PresentationFormat>
  <Paragraphs>233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7" baseType="lpstr">
      <vt:lpstr>Arial</vt:lpstr>
      <vt:lpstr>Corbel</vt:lpstr>
      <vt:lpstr>Глубина</vt:lpstr>
      <vt:lpstr>Актуальные проблемы гражданского права</vt:lpstr>
      <vt:lpstr>Гражданское право</vt:lpstr>
      <vt:lpstr>Предмет гражданского права</vt:lpstr>
      <vt:lpstr>Принципы гражданского права</vt:lpstr>
      <vt:lpstr>Система гражданского права</vt:lpstr>
      <vt:lpstr>Источники гражданского права</vt:lpstr>
      <vt:lpstr>Гражданские правоотношения</vt:lpstr>
      <vt:lpstr>Пример гражданского правоотношения (купля-продажа)</vt:lpstr>
      <vt:lpstr>Субъекты гражданских правоотношений</vt:lpstr>
      <vt:lpstr>Физические лица</vt:lpstr>
      <vt:lpstr>Правоспособность и дееспособность физического лица</vt:lpstr>
      <vt:lpstr>Виды дееспособности</vt:lpstr>
      <vt:lpstr>Предпринимательская деятельность граждан</vt:lpstr>
      <vt:lpstr>Самозанятость граждан</vt:lpstr>
      <vt:lpstr>Юридические лица</vt:lpstr>
      <vt:lpstr>Виды юридических лиц</vt:lpstr>
      <vt:lpstr>Организационно-правовые формы юридических лиц</vt:lpstr>
      <vt:lpstr>Объекты гражданских правоотношений</vt:lpstr>
      <vt:lpstr>Юридические факты</vt:lpstr>
      <vt:lpstr>Вещное (имущественное) право</vt:lpstr>
      <vt:lpstr>Имущественные права</vt:lpstr>
      <vt:lpstr>Обязательственное право</vt:lpstr>
      <vt:lpstr>Виды обязательств</vt:lpstr>
      <vt:lpstr>Сделки и договоры</vt:lpstr>
      <vt:lpstr>Виды договоров</vt:lpstr>
      <vt:lpstr>Типы договоров</vt:lpstr>
      <vt:lpstr>Форма и структура договора</vt:lpstr>
      <vt:lpstr>Наследственное право</vt:lpstr>
      <vt:lpstr>Наследование</vt:lpstr>
      <vt:lpstr>Наследство</vt:lpstr>
      <vt:lpstr>Право интеллектуальной собственности</vt:lpstr>
      <vt:lpstr>Объекты интеллектуальной собственности</vt:lpstr>
      <vt:lpstr>Интеллектуальные права</vt:lpstr>
      <vt:lpstr>Спасибо за внимание!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гражданского права. Часть 1</dc:title>
  <dc:creator>Владимир Шадрин</dc:creator>
  <cp:lastModifiedBy>Владимир Шадрин</cp:lastModifiedBy>
  <cp:revision>38</cp:revision>
  <dcterms:created xsi:type="dcterms:W3CDTF">2020-10-10T02:56:51Z</dcterms:created>
  <dcterms:modified xsi:type="dcterms:W3CDTF">2022-10-19T05:16:12Z</dcterms:modified>
</cp:coreProperties>
</file>